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9" r:id="rId2"/>
    <p:sldMasterId id="2147483681" r:id="rId3"/>
  </p:sldMasterIdLst>
  <p:notesMasterIdLst>
    <p:notesMasterId r:id="rId41"/>
  </p:notesMasterIdLst>
  <p:sldIdLst>
    <p:sldId id="795" r:id="rId4"/>
    <p:sldId id="317" r:id="rId5"/>
    <p:sldId id="260" r:id="rId6"/>
    <p:sldId id="337" r:id="rId7"/>
    <p:sldId id="263" r:id="rId8"/>
    <p:sldId id="802" r:id="rId9"/>
    <p:sldId id="813" r:id="rId10"/>
    <p:sldId id="821" r:id="rId11"/>
    <p:sldId id="820" r:id="rId12"/>
    <p:sldId id="815" r:id="rId13"/>
    <p:sldId id="818" r:id="rId14"/>
    <p:sldId id="819" r:id="rId15"/>
    <p:sldId id="823" r:id="rId16"/>
    <p:sldId id="822" r:id="rId17"/>
    <p:sldId id="256" r:id="rId18"/>
    <p:sldId id="257" r:id="rId19"/>
    <p:sldId id="258" r:id="rId20"/>
    <p:sldId id="259" r:id="rId21"/>
    <p:sldId id="816" r:id="rId22"/>
    <p:sldId id="261" r:id="rId23"/>
    <p:sldId id="262" r:id="rId24"/>
    <p:sldId id="265" r:id="rId25"/>
    <p:sldId id="266" r:id="rId26"/>
    <p:sldId id="267" r:id="rId27"/>
    <p:sldId id="268" r:id="rId28"/>
    <p:sldId id="817" r:id="rId29"/>
    <p:sldId id="264" r:id="rId30"/>
    <p:sldId id="269" r:id="rId31"/>
    <p:sldId id="270" r:id="rId32"/>
    <p:sldId id="271" r:id="rId33"/>
    <p:sldId id="272" r:id="rId34"/>
    <p:sldId id="273" r:id="rId35"/>
    <p:sldId id="274" r:id="rId36"/>
    <p:sldId id="275" r:id="rId37"/>
    <p:sldId id="276" r:id="rId38"/>
    <p:sldId id="277" r:id="rId39"/>
    <p:sldId id="281" r:id="rId4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5" d="100"/>
          <a:sy n="115" d="100"/>
        </p:scale>
        <p:origin x="432" y="11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0" Type="http://schemas.openxmlformats.org/officeDocument/2006/relationships/slide" Target="slides/slide17.xml"/><Relationship Id="rId41"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hyperlink" Target="https://www.eventbrite.com/e/plymouth-ghosts-cemetery-walk-tickets-694191975887?aff=oddtdtcreator" TargetMode="External"/><Relationship Id="rId5" Type="http://schemas.openxmlformats.org/officeDocument/2006/relationships/image" Target="../media/image12.svg"/><Relationship Id="rId4" Type="http://schemas.openxmlformats.org/officeDocument/2006/relationships/image" Target="../media/image10.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2.svg"/><Relationship Id="rId5" Type="http://schemas.openxmlformats.org/officeDocument/2006/relationships/image" Target="../media/image10.png"/><Relationship Id="rId4" Type="http://schemas.openxmlformats.org/officeDocument/2006/relationships/hyperlink" Target="https://www.eventbrite.com/e/plymouth-ghosts-cemetery-walk-tickets-694191975887?aff=oddtdtcreator" TargetMode="External"/></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1916FC3-C77C-4EF8-A0A9-77F888AE2D7D}"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268014A6-3FD1-42FA-B3AA-65CB1637895B}">
      <dgm:prSet custT="1"/>
      <dgm:spPr/>
      <dgm:t>
        <a:bodyPr/>
        <a:lstStyle/>
        <a:p>
          <a:pPr>
            <a:defRPr cap="all"/>
          </a:pPr>
          <a:r>
            <a:rPr lang="en-US" sz="1800" u="sng" dirty="0">
              <a:hlinkClick xmlns:r="http://schemas.openxmlformats.org/officeDocument/2006/relationships" r:id="rId1"/>
            </a:rPr>
            <a:t>https://www.eventbrite.com/e/plymouth-ghosts-cemetery-walk-tickets-694191975887?aff=oddtdtcreator</a:t>
          </a:r>
          <a:endParaRPr lang="en-US" sz="1800" dirty="0"/>
        </a:p>
      </dgm:t>
    </dgm:pt>
    <dgm:pt modelId="{FB8CBCE5-FFEA-48D0-9355-1D586468BD89}" type="parTrans" cxnId="{60E02FDD-49C3-4269-BB7B-DF87BF68964B}">
      <dgm:prSet/>
      <dgm:spPr/>
      <dgm:t>
        <a:bodyPr/>
        <a:lstStyle/>
        <a:p>
          <a:endParaRPr lang="en-US"/>
        </a:p>
      </dgm:t>
    </dgm:pt>
    <dgm:pt modelId="{841F6A8A-B82A-419B-9E57-3C7E1F4B01DB}" type="sibTrans" cxnId="{60E02FDD-49C3-4269-BB7B-DF87BF68964B}">
      <dgm:prSet/>
      <dgm:spPr/>
      <dgm:t>
        <a:bodyPr/>
        <a:lstStyle/>
        <a:p>
          <a:endParaRPr lang="en-US"/>
        </a:p>
      </dgm:t>
    </dgm:pt>
    <dgm:pt modelId="{8B752C39-0108-4948-9E32-0D3D42DB1459}">
      <dgm:prSet/>
      <dgm:spPr/>
      <dgm:t>
        <a:bodyPr/>
        <a:lstStyle/>
        <a:p>
          <a:pPr>
            <a:defRPr cap="all"/>
          </a:pPr>
          <a:r>
            <a:rPr lang="en-US"/>
            <a:t>Tickets are $20 in advance and $25 the day of, if there are any left. Eventbrite charges a small transaction fee.</a:t>
          </a:r>
        </a:p>
      </dgm:t>
    </dgm:pt>
    <dgm:pt modelId="{B33B4466-C892-4A04-A279-284648266385}" type="parTrans" cxnId="{2442C7F4-222C-43AC-AAED-05D592876523}">
      <dgm:prSet/>
      <dgm:spPr/>
      <dgm:t>
        <a:bodyPr/>
        <a:lstStyle/>
        <a:p>
          <a:endParaRPr lang="en-US"/>
        </a:p>
      </dgm:t>
    </dgm:pt>
    <dgm:pt modelId="{9023C57C-CA64-4D94-AA7F-B410D8A67A05}" type="sibTrans" cxnId="{2442C7F4-222C-43AC-AAED-05D592876523}">
      <dgm:prSet/>
      <dgm:spPr/>
      <dgm:t>
        <a:bodyPr/>
        <a:lstStyle/>
        <a:p>
          <a:endParaRPr lang="en-US"/>
        </a:p>
      </dgm:t>
    </dgm:pt>
    <dgm:pt modelId="{EE5921FE-4E12-404F-B59C-F55059A03DB7}" type="pres">
      <dgm:prSet presAssocID="{A1916FC3-C77C-4EF8-A0A9-77F888AE2D7D}" presName="root" presStyleCnt="0">
        <dgm:presLayoutVars>
          <dgm:dir/>
          <dgm:resizeHandles val="exact"/>
        </dgm:presLayoutVars>
      </dgm:prSet>
      <dgm:spPr/>
      <dgm:t>
        <a:bodyPr/>
        <a:lstStyle/>
        <a:p>
          <a:endParaRPr lang="en-US"/>
        </a:p>
      </dgm:t>
    </dgm:pt>
    <dgm:pt modelId="{D840438D-A719-4DA2-8C7F-E4E689BE9C40}" type="pres">
      <dgm:prSet presAssocID="{268014A6-3FD1-42FA-B3AA-65CB1637895B}" presName="compNode" presStyleCnt="0"/>
      <dgm:spPr/>
    </dgm:pt>
    <dgm:pt modelId="{3F95DC54-9273-4FFD-AFD7-4C75894FEB55}" type="pres">
      <dgm:prSet presAssocID="{268014A6-3FD1-42FA-B3AA-65CB1637895B}" presName="iconBgRect" presStyleLbl="bgShp" presStyleIdx="0" presStyleCnt="2"/>
      <dgm:spPr/>
    </dgm:pt>
    <dgm:pt modelId="{389B2B26-CEC4-4AA0-ACC0-F59BA7D47E51}" type="pres">
      <dgm:prSet presAssocID="{268014A6-3FD1-42FA-B3AA-65CB1637895B}" presName="iconRect" presStyleLbl="node1" presStyleIdx="0" presStyleCnt="2"/>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a:blipFill>
        <a:ln>
          <a:noFill/>
        </a:ln>
      </dgm:spPr>
      <dgm:extLst>
        <a:ext uri="{E40237B7-FDA0-4F09-8148-C483321AD2D9}">
          <dgm14:cNvPr xmlns:dgm14="http://schemas.microsoft.com/office/drawing/2010/diagram" id="0" name="" descr="Earth Globe Americas"/>
        </a:ext>
      </dgm:extLst>
    </dgm:pt>
    <dgm:pt modelId="{845F7C85-84BB-4C37-9877-718448992154}" type="pres">
      <dgm:prSet presAssocID="{268014A6-3FD1-42FA-B3AA-65CB1637895B}" presName="spaceRect" presStyleCnt="0"/>
      <dgm:spPr/>
    </dgm:pt>
    <dgm:pt modelId="{3C403C12-C64F-4143-A03A-9527AA01C37D}" type="pres">
      <dgm:prSet presAssocID="{268014A6-3FD1-42FA-B3AA-65CB1637895B}" presName="textRect" presStyleLbl="revTx" presStyleIdx="0" presStyleCnt="2">
        <dgm:presLayoutVars>
          <dgm:chMax val="1"/>
          <dgm:chPref val="1"/>
        </dgm:presLayoutVars>
      </dgm:prSet>
      <dgm:spPr/>
      <dgm:t>
        <a:bodyPr/>
        <a:lstStyle/>
        <a:p>
          <a:endParaRPr lang="en-US"/>
        </a:p>
      </dgm:t>
    </dgm:pt>
    <dgm:pt modelId="{27E1835A-2E7C-4004-B46B-ABC0D4817192}" type="pres">
      <dgm:prSet presAssocID="{841F6A8A-B82A-419B-9E57-3C7E1F4B01DB}" presName="sibTrans" presStyleCnt="0"/>
      <dgm:spPr/>
    </dgm:pt>
    <dgm:pt modelId="{99236A79-FD57-4F97-B23B-0F3DD4AFB9A8}" type="pres">
      <dgm:prSet presAssocID="{8B752C39-0108-4948-9E32-0D3D42DB1459}" presName="compNode" presStyleCnt="0"/>
      <dgm:spPr/>
    </dgm:pt>
    <dgm:pt modelId="{6344CFCF-6884-4888-A1AF-E2586600F981}" type="pres">
      <dgm:prSet presAssocID="{8B752C39-0108-4948-9E32-0D3D42DB1459}" presName="iconBgRect" presStyleLbl="bgShp" presStyleIdx="1" presStyleCnt="2"/>
      <dgm:spPr/>
    </dgm:pt>
    <dgm:pt modelId="{82B776B8-7A1C-4F55-88DA-ECF669C04745}" type="pres">
      <dgm:prSet presAssocID="{8B752C39-0108-4948-9E32-0D3D42DB1459}" presName="iconRect" presStyleLbl="node1" presStyleIdx="1" presStyleCnt="2"/>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a:blipFill>
        <a:ln>
          <a:noFill/>
        </a:ln>
      </dgm:spPr>
      <dgm:extLst>
        <a:ext uri="{E40237B7-FDA0-4F09-8148-C483321AD2D9}">
          <dgm14:cNvPr xmlns:dgm14="http://schemas.microsoft.com/office/drawing/2010/diagram" id="0" name="" descr="Money Envelope"/>
        </a:ext>
      </dgm:extLst>
    </dgm:pt>
    <dgm:pt modelId="{DC0CE354-31D4-4B29-86C3-7E85D61AB245}" type="pres">
      <dgm:prSet presAssocID="{8B752C39-0108-4948-9E32-0D3D42DB1459}" presName="spaceRect" presStyleCnt="0"/>
      <dgm:spPr/>
    </dgm:pt>
    <dgm:pt modelId="{0A030E35-2177-49AA-B5FB-80A52167E41D}" type="pres">
      <dgm:prSet presAssocID="{8B752C39-0108-4948-9E32-0D3D42DB1459}" presName="textRect" presStyleLbl="revTx" presStyleIdx="1" presStyleCnt="2">
        <dgm:presLayoutVars>
          <dgm:chMax val="1"/>
          <dgm:chPref val="1"/>
        </dgm:presLayoutVars>
      </dgm:prSet>
      <dgm:spPr/>
      <dgm:t>
        <a:bodyPr/>
        <a:lstStyle/>
        <a:p>
          <a:endParaRPr lang="en-US"/>
        </a:p>
      </dgm:t>
    </dgm:pt>
  </dgm:ptLst>
  <dgm:cxnLst>
    <dgm:cxn modelId="{60E02FDD-49C3-4269-BB7B-DF87BF68964B}" srcId="{A1916FC3-C77C-4EF8-A0A9-77F888AE2D7D}" destId="{268014A6-3FD1-42FA-B3AA-65CB1637895B}" srcOrd="0" destOrd="0" parTransId="{FB8CBCE5-FFEA-48D0-9355-1D586468BD89}" sibTransId="{841F6A8A-B82A-419B-9E57-3C7E1F4B01DB}"/>
    <dgm:cxn modelId="{9172AA0F-FCBA-43A4-B7F3-DE27A037D941}" type="presOf" srcId="{A1916FC3-C77C-4EF8-A0A9-77F888AE2D7D}" destId="{EE5921FE-4E12-404F-B59C-F55059A03DB7}" srcOrd="0" destOrd="0" presId="urn:microsoft.com/office/officeart/2018/5/layout/IconCircleLabelList"/>
    <dgm:cxn modelId="{2442C7F4-222C-43AC-AAED-05D592876523}" srcId="{A1916FC3-C77C-4EF8-A0A9-77F888AE2D7D}" destId="{8B752C39-0108-4948-9E32-0D3D42DB1459}" srcOrd="1" destOrd="0" parTransId="{B33B4466-C892-4A04-A279-284648266385}" sibTransId="{9023C57C-CA64-4D94-AA7F-B410D8A67A05}"/>
    <dgm:cxn modelId="{4C7825CB-65CE-4DC7-930A-6826FEC0E957}" type="presOf" srcId="{268014A6-3FD1-42FA-B3AA-65CB1637895B}" destId="{3C403C12-C64F-4143-A03A-9527AA01C37D}" srcOrd="0" destOrd="0" presId="urn:microsoft.com/office/officeart/2018/5/layout/IconCircleLabelList"/>
    <dgm:cxn modelId="{EF328300-CD07-4523-AD2C-4D1C2B4F62C5}" type="presOf" srcId="{8B752C39-0108-4948-9E32-0D3D42DB1459}" destId="{0A030E35-2177-49AA-B5FB-80A52167E41D}" srcOrd="0" destOrd="0" presId="urn:microsoft.com/office/officeart/2018/5/layout/IconCircleLabelList"/>
    <dgm:cxn modelId="{F13E7792-566E-4602-A937-F5E265CDDB2B}" type="presParOf" srcId="{EE5921FE-4E12-404F-B59C-F55059A03DB7}" destId="{D840438D-A719-4DA2-8C7F-E4E689BE9C40}" srcOrd="0" destOrd="0" presId="urn:microsoft.com/office/officeart/2018/5/layout/IconCircleLabelList"/>
    <dgm:cxn modelId="{6B7D7EE9-A117-4C78-985B-3D831D47E823}" type="presParOf" srcId="{D840438D-A719-4DA2-8C7F-E4E689BE9C40}" destId="{3F95DC54-9273-4FFD-AFD7-4C75894FEB55}" srcOrd="0" destOrd="0" presId="urn:microsoft.com/office/officeart/2018/5/layout/IconCircleLabelList"/>
    <dgm:cxn modelId="{91325921-6DE2-47F5-842F-D421E4AE13DC}" type="presParOf" srcId="{D840438D-A719-4DA2-8C7F-E4E689BE9C40}" destId="{389B2B26-CEC4-4AA0-ACC0-F59BA7D47E51}" srcOrd="1" destOrd="0" presId="urn:microsoft.com/office/officeart/2018/5/layout/IconCircleLabelList"/>
    <dgm:cxn modelId="{BBECE541-E55C-4190-9E5A-98166B68976F}" type="presParOf" srcId="{D840438D-A719-4DA2-8C7F-E4E689BE9C40}" destId="{845F7C85-84BB-4C37-9877-718448992154}" srcOrd="2" destOrd="0" presId="urn:microsoft.com/office/officeart/2018/5/layout/IconCircleLabelList"/>
    <dgm:cxn modelId="{1FF5D313-6A03-44E4-83EE-F8D8BF3B4BAD}" type="presParOf" srcId="{D840438D-A719-4DA2-8C7F-E4E689BE9C40}" destId="{3C403C12-C64F-4143-A03A-9527AA01C37D}" srcOrd="3" destOrd="0" presId="urn:microsoft.com/office/officeart/2018/5/layout/IconCircleLabelList"/>
    <dgm:cxn modelId="{C6994DC2-2E35-479C-A9EF-36CCFA1A8BE1}" type="presParOf" srcId="{EE5921FE-4E12-404F-B59C-F55059A03DB7}" destId="{27E1835A-2E7C-4004-B46B-ABC0D4817192}" srcOrd="1" destOrd="0" presId="urn:microsoft.com/office/officeart/2018/5/layout/IconCircleLabelList"/>
    <dgm:cxn modelId="{AEB20197-5D4F-4504-93B4-01162B43EE16}" type="presParOf" srcId="{EE5921FE-4E12-404F-B59C-F55059A03DB7}" destId="{99236A79-FD57-4F97-B23B-0F3DD4AFB9A8}" srcOrd="2" destOrd="0" presId="urn:microsoft.com/office/officeart/2018/5/layout/IconCircleLabelList"/>
    <dgm:cxn modelId="{2CFFCC4F-FCEE-467D-9BEC-2C58EA96940A}" type="presParOf" srcId="{99236A79-FD57-4F97-B23B-0F3DD4AFB9A8}" destId="{6344CFCF-6884-4888-A1AF-E2586600F981}" srcOrd="0" destOrd="0" presId="urn:microsoft.com/office/officeart/2018/5/layout/IconCircleLabelList"/>
    <dgm:cxn modelId="{E0A02D40-DA53-4BD2-9F8C-E63BE4D1CA83}" type="presParOf" srcId="{99236A79-FD57-4F97-B23B-0F3DD4AFB9A8}" destId="{82B776B8-7A1C-4F55-88DA-ECF669C04745}" srcOrd="1" destOrd="0" presId="urn:microsoft.com/office/officeart/2018/5/layout/IconCircleLabelList"/>
    <dgm:cxn modelId="{EDB7A793-8388-4081-8E99-31DEA2EFCAE1}" type="presParOf" srcId="{99236A79-FD57-4F97-B23B-0F3DD4AFB9A8}" destId="{DC0CE354-31D4-4B29-86C3-7E85D61AB245}" srcOrd="2" destOrd="0" presId="urn:microsoft.com/office/officeart/2018/5/layout/IconCircleLabelList"/>
    <dgm:cxn modelId="{9530418C-A4A4-4892-A0DA-FBFBCE3F70DB}" type="presParOf" srcId="{99236A79-FD57-4F97-B23B-0F3DD4AFB9A8}" destId="{0A030E35-2177-49AA-B5FB-80A52167E41D}"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95DC54-9273-4FFD-AFD7-4C75894FEB55}">
      <dsp:nvSpPr>
        <dsp:cNvPr id="0" name=""/>
        <dsp:cNvSpPr/>
      </dsp:nvSpPr>
      <dsp:spPr>
        <a:xfrm>
          <a:off x="2242030" y="14924"/>
          <a:ext cx="1852875" cy="1852875"/>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89B2B26-CEC4-4AA0-ACC0-F59BA7D47E51}">
      <dsp:nvSpPr>
        <dsp:cNvPr id="0" name=""/>
        <dsp:cNvSpPr/>
      </dsp:nvSpPr>
      <dsp:spPr>
        <a:xfrm>
          <a:off x="2636905" y="409799"/>
          <a:ext cx="1063125" cy="106312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C403C12-C64F-4143-A03A-9527AA01C37D}">
      <dsp:nvSpPr>
        <dsp:cNvPr id="0" name=""/>
        <dsp:cNvSpPr/>
      </dsp:nvSpPr>
      <dsp:spPr>
        <a:xfrm>
          <a:off x="1649718" y="2444925"/>
          <a:ext cx="3037500" cy="112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800100">
            <a:lnSpc>
              <a:spcPct val="90000"/>
            </a:lnSpc>
            <a:spcBef>
              <a:spcPct val="0"/>
            </a:spcBef>
            <a:spcAft>
              <a:spcPct val="35000"/>
            </a:spcAft>
            <a:defRPr cap="all"/>
          </a:pPr>
          <a:r>
            <a:rPr lang="en-US" sz="1800" u="sng" kern="1200" dirty="0">
              <a:hlinkClick xmlns:r="http://schemas.openxmlformats.org/officeDocument/2006/relationships" r:id="rId4"/>
            </a:rPr>
            <a:t>https://www.eventbrite.com/e/plymouth-ghosts-cemetery-walk-tickets-694191975887?aff=oddtdtcreator</a:t>
          </a:r>
          <a:endParaRPr lang="en-US" sz="1800" kern="1200" dirty="0"/>
        </a:p>
      </dsp:txBody>
      <dsp:txXfrm>
        <a:off x="1649718" y="2444925"/>
        <a:ext cx="3037500" cy="1125000"/>
      </dsp:txXfrm>
    </dsp:sp>
    <dsp:sp modelId="{6344CFCF-6884-4888-A1AF-E2586600F981}">
      <dsp:nvSpPr>
        <dsp:cNvPr id="0" name=""/>
        <dsp:cNvSpPr/>
      </dsp:nvSpPr>
      <dsp:spPr>
        <a:xfrm>
          <a:off x="5811093" y="14924"/>
          <a:ext cx="1852875" cy="1852875"/>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2B776B8-7A1C-4F55-88DA-ECF669C04745}">
      <dsp:nvSpPr>
        <dsp:cNvPr id="0" name=""/>
        <dsp:cNvSpPr/>
      </dsp:nvSpPr>
      <dsp:spPr>
        <a:xfrm>
          <a:off x="6205968" y="409799"/>
          <a:ext cx="1063125" cy="106312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A030E35-2177-49AA-B5FB-80A52167E41D}">
      <dsp:nvSpPr>
        <dsp:cNvPr id="0" name=""/>
        <dsp:cNvSpPr/>
      </dsp:nvSpPr>
      <dsp:spPr>
        <a:xfrm>
          <a:off x="5218780" y="2444925"/>
          <a:ext cx="3037500" cy="112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800100">
            <a:lnSpc>
              <a:spcPct val="90000"/>
            </a:lnSpc>
            <a:spcBef>
              <a:spcPct val="0"/>
            </a:spcBef>
            <a:spcAft>
              <a:spcPct val="35000"/>
            </a:spcAft>
            <a:defRPr cap="all"/>
          </a:pPr>
          <a:r>
            <a:rPr lang="en-US" sz="1800" kern="1200"/>
            <a:t>Tickets are $20 in advance and $25 the day of, if there are any left. Eventbrite charges a small transaction fee.</a:t>
          </a:r>
        </a:p>
      </dsp:txBody>
      <dsp:txXfrm>
        <a:off x="5218780" y="2444925"/>
        <a:ext cx="3037500" cy="1125000"/>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FD03A9-960B-4709-B25A-3EB87151ADE0}" type="datetimeFigureOut">
              <a:rPr lang="en-US" smtClean="0"/>
              <a:t>9/15/2023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385ED8-202B-4228-B870-C75137EC87F5}" type="slidenum">
              <a:rPr lang="en-US" smtClean="0"/>
              <a:t>‹#›</a:t>
            </a:fld>
            <a:endParaRPr lang="en-US"/>
          </a:p>
        </p:txBody>
      </p:sp>
    </p:spTree>
    <p:extLst>
      <p:ext uri="{BB962C8B-B14F-4D97-AF65-F5344CB8AC3E}">
        <p14:creationId xmlns:p14="http://schemas.microsoft.com/office/powerpoint/2010/main" val="31835893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48A87A34-81AB-432B-8DAE-1953F412C126}" type="datetimeFigureOut">
              <a:rPr lang="en-US" dirty="0"/>
              <a:t>9/15/2023</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t>‹#›</a:t>
            </a:fld>
            <a:endParaRPr lang="en-US" dirty="0"/>
          </a:p>
        </p:txBody>
      </p:sp>
      <p:sp>
        <p:nvSpPr>
          <p:cNvPr id="7" name="Rectangle 6">
            <a:extLst>
              <a:ext uri="{FF2B5EF4-FFF2-40B4-BE49-F238E27FC236}">
                <a16:creationId xmlns:a16="http://schemas.microsoft.com/office/drawing/2014/main" id="{3A04C101-942D-8465-C824-2DC36BA48099}"/>
              </a:ext>
            </a:extLst>
          </p:cNvPr>
          <p:cNvSpPr/>
          <p:nvPr userDrawn="1"/>
        </p:nvSpPr>
        <p:spPr>
          <a:xfrm>
            <a:off x="8063345" y="6221412"/>
            <a:ext cx="2723717" cy="527050"/>
          </a:xfrm>
          <a:prstGeom prst="rect">
            <a:avLst/>
          </a:prstGeom>
          <a:blipFill dpi="0" rotWithShape="1">
            <a:blip r:embed="rId3"/>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52ABDAA0-F7D6-32C5-8E5D-4524E5C3D8D5}"/>
              </a:ext>
            </a:extLst>
          </p:cNvPr>
          <p:cNvSpPr/>
          <p:nvPr userDrawn="1"/>
        </p:nvSpPr>
        <p:spPr>
          <a:xfrm>
            <a:off x="5167312" y="6221413"/>
            <a:ext cx="2319767" cy="527050"/>
          </a:xfrm>
          <a:prstGeom prst="rect">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43BB01B-23F9-5474-43CD-E714E4E56FA1}"/>
              </a:ext>
            </a:extLst>
          </p:cNvPr>
          <p:cNvSpPr/>
          <p:nvPr userDrawn="1"/>
        </p:nvSpPr>
        <p:spPr>
          <a:xfrm>
            <a:off x="2514599" y="6221413"/>
            <a:ext cx="2243137" cy="527050"/>
          </a:xfrm>
          <a:prstGeom prst="rect">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9/15/2023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9/15/2023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9/15/2023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9/15/2023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9/15/2023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9/15/2023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264E6-0B87-156E-17D5-4B1DEE17EEC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D872CB3-F61E-B6A2-FE14-B738964F21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AAF5AAE-F337-6F98-F9C1-376799614BD7}"/>
              </a:ext>
            </a:extLst>
          </p:cNvPr>
          <p:cNvSpPr>
            <a:spLocks noGrp="1"/>
          </p:cNvSpPr>
          <p:nvPr>
            <p:ph type="dt" sz="half" idx="10"/>
          </p:nvPr>
        </p:nvSpPr>
        <p:spPr/>
        <p:txBody>
          <a:bodyPr/>
          <a:lstStyle/>
          <a:p>
            <a:fld id="{A88DE1C9-4324-4223-A4C0-5E50679C4327}" type="datetimeFigureOut">
              <a:rPr lang="en-US" smtClean="0"/>
              <a:t>9/15/2023</a:t>
            </a:fld>
            <a:endParaRPr lang="en-US"/>
          </a:p>
        </p:txBody>
      </p:sp>
      <p:sp>
        <p:nvSpPr>
          <p:cNvPr id="5" name="Footer Placeholder 4">
            <a:extLst>
              <a:ext uri="{FF2B5EF4-FFF2-40B4-BE49-F238E27FC236}">
                <a16:creationId xmlns:a16="http://schemas.microsoft.com/office/drawing/2014/main" id="{4364B844-28B3-47EB-AD63-638A51C3A0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9FD049-F251-EF06-705B-62BD3002B305}"/>
              </a:ext>
            </a:extLst>
          </p:cNvPr>
          <p:cNvSpPr>
            <a:spLocks noGrp="1"/>
          </p:cNvSpPr>
          <p:nvPr>
            <p:ph type="sldNum" sz="quarter" idx="12"/>
          </p:nvPr>
        </p:nvSpPr>
        <p:spPr/>
        <p:txBody>
          <a:bodyPr/>
          <a:lstStyle/>
          <a:p>
            <a:fld id="{14F8BFC5-0009-4C1F-9632-035A41DE7489}" type="slidenum">
              <a:rPr lang="en-US" smtClean="0"/>
              <a:t>‹#›</a:t>
            </a:fld>
            <a:endParaRPr lang="en-US"/>
          </a:p>
        </p:txBody>
      </p:sp>
    </p:spTree>
    <p:extLst>
      <p:ext uri="{BB962C8B-B14F-4D97-AF65-F5344CB8AC3E}">
        <p14:creationId xmlns:p14="http://schemas.microsoft.com/office/powerpoint/2010/main" val="37715425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BD1F8-3DB4-A54A-B8F4-BBC86A54A8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6645D6-0FE4-AC8F-29AC-E5C321C8448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85632C-2185-972A-2A82-D0BB0C44077F}"/>
              </a:ext>
            </a:extLst>
          </p:cNvPr>
          <p:cNvSpPr>
            <a:spLocks noGrp="1"/>
          </p:cNvSpPr>
          <p:nvPr>
            <p:ph type="dt" sz="half" idx="10"/>
          </p:nvPr>
        </p:nvSpPr>
        <p:spPr/>
        <p:txBody>
          <a:bodyPr/>
          <a:lstStyle/>
          <a:p>
            <a:fld id="{A88DE1C9-4324-4223-A4C0-5E50679C4327}" type="datetimeFigureOut">
              <a:rPr lang="en-US" smtClean="0"/>
              <a:t>9/15/2023</a:t>
            </a:fld>
            <a:endParaRPr lang="en-US"/>
          </a:p>
        </p:txBody>
      </p:sp>
      <p:sp>
        <p:nvSpPr>
          <p:cNvPr id="5" name="Footer Placeholder 4">
            <a:extLst>
              <a:ext uri="{FF2B5EF4-FFF2-40B4-BE49-F238E27FC236}">
                <a16:creationId xmlns:a16="http://schemas.microsoft.com/office/drawing/2014/main" id="{2384C706-017B-E689-45BB-35E856901A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44BDBB-C756-A6B3-0B8A-DDE44E12913C}"/>
              </a:ext>
            </a:extLst>
          </p:cNvPr>
          <p:cNvSpPr>
            <a:spLocks noGrp="1"/>
          </p:cNvSpPr>
          <p:nvPr>
            <p:ph type="sldNum" sz="quarter" idx="12"/>
          </p:nvPr>
        </p:nvSpPr>
        <p:spPr/>
        <p:txBody>
          <a:bodyPr/>
          <a:lstStyle/>
          <a:p>
            <a:fld id="{14F8BFC5-0009-4C1F-9632-035A41DE7489}" type="slidenum">
              <a:rPr lang="en-US" smtClean="0"/>
              <a:t>‹#›</a:t>
            </a:fld>
            <a:endParaRPr lang="en-US"/>
          </a:p>
        </p:txBody>
      </p:sp>
    </p:spTree>
    <p:extLst>
      <p:ext uri="{BB962C8B-B14F-4D97-AF65-F5344CB8AC3E}">
        <p14:creationId xmlns:p14="http://schemas.microsoft.com/office/powerpoint/2010/main" val="42349924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82BA5-9962-C00F-5448-5CB86817255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BDEE679-1DBB-7936-40BB-CD4413AC53C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0FFFF54-F3F9-677E-1B53-F6D262032385}"/>
              </a:ext>
            </a:extLst>
          </p:cNvPr>
          <p:cNvSpPr>
            <a:spLocks noGrp="1"/>
          </p:cNvSpPr>
          <p:nvPr>
            <p:ph type="dt" sz="half" idx="10"/>
          </p:nvPr>
        </p:nvSpPr>
        <p:spPr/>
        <p:txBody>
          <a:bodyPr/>
          <a:lstStyle/>
          <a:p>
            <a:fld id="{A88DE1C9-4324-4223-A4C0-5E50679C4327}" type="datetimeFigureOut">
              <a:rPr lang="en-US" smtClean="0"/>
              <a:t>9/15/2023</a:t>
            </a:fld>
            <a:endParaRPr lang="en-US"/>
          </a:p>
        </p:txBody>
      </p:sp>
      <p:sp>
        <p:nvSpPr>
          <p:cNvPr id="5" name="Footer Placeholder 4">
            <a:extLst>
              <a:ext uri="{FF2B5EF4-FFF2-40B4-BE49-F238E27FC236}">
                <a16:creationId xmlns:a16="http://schemas.microsoft.com/office/drawing/2014/main" id="{CE2023A6-D926-7035-76F8-52A6F31F20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F5E2FB-5EC4-EE03-248A-31E908F5193C}"/>
              </a:ext>
            </a:extLst>
          </p:cNvPr>
          <p:cNvSpPr>
            <a:spLocks noGrp="1"/>
          </p:cNvSpPr>
          <p:nvPr>
            <p:ph type="sldNum" sz="quarter" idx="12"/>
          </p:nvPr>
        </p:nvSpPr>
        <p:spPr/>
        <p:txBody>
          <a:bodyPr/>
          <a:lstStyle/>
          <a:p>
            <a:fld id="{14F8BFC5-0009-4C1F-9632-035A41DE7489}" type="slidenum">
              <a:rPr lang="en-US" smtClean="0"/>
              <a:t>‹#›</a:t>
            </a:fld>
            <a:endParaRPr lang="en-US"/>
          </a:p>
        </p:txBody>
      </p:sp>
    </p:spTree>
    <p:extLst>
      <p:ext uri="{BB962C8B-B14F-4D97-AF65-F5344CB8AC3E}">
        <p14:creationId xmlns:p14="http://schemas.microsoft.com/office/powerpoint/2010/main" val="36839653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7A6C5-3EBB-8263-4240-7C5BF032EC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061467-29CA-7E50-E3EB-10EF2E90678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6B8E02D-EB7B-8F9B-B193-2DC1ACE3DF9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7FB8544-DC8E-6B9A-4E19-1635E84900D3}"/>
              </a:ext>
            </a:extLst>
          </p:cNvPr>
          <p:cNvSpPr>
            <a:spLocks noGrp="1"/>
          </p:cNvSpPr>
          <p:nvPr>
            <p:ph type="dt" sz="half" idx="10"/>
          </p:nvPr>
        </p:nvSpPr>
        <p:spPr/>
        <p:txBody>
          <a:bodyPr/>
          <a:lstStyle/>
          <a:p>
            <a:fld id="{A88DE1C9-4324-4223-A4C0-5E50679C4327}" type="datetimeFigureOut">
              <a:rPr lang="en-US" smtClean="0"/>
              <a:t>9/15/2023</a:t>
            </a:fld>
            <a:endParaRPr lang="en-US"/>
          </a:p>
        </p:txBody>
      </p:sp>
      <p:sp>
        <p:nvSpPr>
          <p:cNvPr id="6" name="Footer Placeholder 5">
            <a:extLst>
              <a:ext uri="{FF2B5EF4-FFF2-40B4-BE49-F238E27FC236}">
                <a16:creationId xmlns:a16="http://schemas.microsoft.com/office/drawing/2014/main" id="{B58A5993-0D06-42F1-59C6-A4E7504F9D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4D09F5-5198-F34A-CBD9-ACBA672C9118}"/>
              </a:ext>
            </a:extLst>
          </p:cNvPr>
          <p:cNvSpPr>
            <a:spLocks noGrp="1"/>
          </p:cNvSpPr>
          <p:nvPr>
            <p:ph type="sldNum" sz="quarter" idx="12"/>
          </p:nvPr>
        </p:nvSpPr>
        <p:spPr/>
        <p:txBody>
          <a:bodyPr/>
          <a:lstStyle/>
          <a:p>
            <a:fld id="{14F8BFC5-0009-4C1F-9632-035A41DE7489}" type="slidenum">
              <a:rPr lang="en-US" smtClean="0"/>
              <a:t>‹#›</a:t>
            </a:fld>
            <a:endParaRPr lang="en-US"/>
          </a:p>
        </p:txBody>
      </p:sp>
    </p:spTree>
    <p:extLst>
      <p:ext uri="{BB962C8B-B14F-4D97-AF65-F5344CB8AC3E}">
        <p14:creationId xmlns:p14="http://schemas.microsoft.com/office/powerpoint/2010/main" val="11632509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B50D5-8895-C1EA-1C60-5FA45B88A44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7954F31-8113-82AA-FEE3-1AFBEA320F3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401FD56-C05C-275C-FC20-3036AF7ED59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09A92B-30E0-F643-A15B-9A3A14DC6E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B4B928-4D68-5767-B358-C6CAB34939F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5A8DB5-12D6-3578-070A-CBEB5A301D62}"/>
              </a:ext>
            </a:extLst>
          </p:cNvPr>
          <p:cNvSpPr>
            <a:spLocks noGrp="1"/>
          </p:cNvSpPr>
          <p:nvPr>
            <p:ph type="dt" sz="half" idx="10"/>
          </p:nvPr>
        </p:nvSpPr>
        <p:spPr/>
        <p:txBody>
          <a:bodyPr/>
          <a:lstStyle/>
          <a:p>
            <a:fld id="{A88DE1C9-4324-4223-A4C0-5E50679C4327}" type="datetimeFigureOut">
              <a:rPr lang="en-US" smtClean="0"/>
              <a:t>9/15/2023</a:t>
            </a:fld>
            <a:endParaRPr lang="en-US"/>
          </a:p>
        </p:txBody>
      </p:sp>
      <p:sp>
        <p:nvSpPr>
          <p:cNvPr id="8" name="Footer Placeholder 7">
            <a:extLst>
              <a:ext uri="{FF2B5EF4-FFF2-40B4-BE49-F238E27FC236}">
                <a16:creationId xmlns:a16="http://schemas.microsoft.com/office/drawing/2014/main" id="{47222DCE-F8B2-9208-BCBD-6A2E817DACB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95AE0C4-FD3B-3F26-9C87-EF17A1B67737}"/>
              </a:ext>
            </a:extLst>
          </p:cNvPr>
          <p:cNvSpPr>
            <a:spLocks noGrp="1"/>
          </p:cNvSpPr>
          <p:nvPr>
            <p:ph type="sldNum" sz="quarter" idx="12"/>
          </p:nvPr>
        </p:nvSpPr>
        <p:spPr/>
        <p:txBody>
          <a:bodyPr/>
          <a:lstStyle/>
          <a:p>
            <a:fld id="{14F8BFC5-0009-4C1F-9632-035A41DE7489}" type="slidenum">
              <a:rPr lang="en-US" smtClean="0"/>
              <a:t>‹#›</a:t>
            </a:fld>
            <a:endParaRPr lang="en-US"/>
          </a:p>
        </p:txBody>
      </p:sp>
    </p:spTree>
    <p:extLst>
      <p:ext uri="{BB962C8B-B14F-4D97-AF65-F5344CB8AC3E}">
        <p14:creationId xmlns:p14="http://schemas.microsoft.com/office/powerpoint/2010/main" val="4849142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F76C5-36D5-0470-90BD-1F00A3FE5E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093A5A7-3E21-37FE-153F-2E6EB7805CB1}"/>
              </a:ext>
            </a:extLst>
          </p:cNvPr>
          <p:cNvSpPr>
            <a:spLocks noGrp="1"/>
          </p:cNvSpPr>
          <p:nvPr>
            <p:ph type="dt" sz="half" idx="10"/>
          </p:nvPr>
        </p:nvSpPr>
        <p:spPr/>
        <p:txBody>
          <a:bodyPr/>
          <a:lstStyle/>
          <a:p>
            <a:fld id="{A88DE1C9-4324-4223-A4C0-5E50679C4327}" type="datetimeFigureOut">
              <a:rPr lang="en-US" smtClean="0"/>
              <a:t>9/15/2023</a:t>
            </a:fld>
            <a:endParaRPr lang="en-US"/>
          </a:p>
        </p:txBody>
      </p:sp>
      <p:sp>
        <p:nvSpPr>
          <p:cNvPr id="4" name="Footer Placeholder 3">
            <a:extLst>
              <a:ext uri="{FF2B5EF4-FFF2-40B4-BE49-F238E27FC236}">
                <a16:creationId xmlns:a16="http://schemas.microsoft.com/office/drawing/2014/main" id="{E1304AD6-B94E-272D-CACE-AF6FC0865EF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4B09A09-1E0F-D2BF-1F29-1195F0C35081}"/>
              </a:ext>
            </a:extLst>
          </p:cNvPr>
          <p:cNvSpPr>
            <a:spLocks noGrp="1"/>
          </p:cNvSpPr>
          <p:nvPr>
            <p:ph type="sldNum" sz="quarter" idx="12"/>
          </p:nvPr>
        </p:nvSpPr>
        <p:spPr/>
        <p:txBody>
          <a:bodyPr/>
          <a:lstStyle/>
          <a:p>
            <a:fld id="{14F8BFC5-0009-4C1F-9632-035A41DE7489}" type="slidenum">
              <a:rPr lang="en-US" smtClean="0"/>
              <a:t>‹#›</a:t>
            </a:fld>
            <a:endParaRPr lang="en-US"/>
          </a:p>
        </p:txBody>
      </p:sp>
    </p:spTree>
    <p:extLst>
      <p:ext uri="{BB962C8B-B14F-4D97-AF65-F5344CB8AC3E}">
        <p14:creationId xmlns:p14="http://schemas.microsoft.com/office/powerpoint/2010/main" val="24231495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C53ACF-C37B-13A2-95A0-AA1281E0ECD8}"/>
              </a:ext>
            </a:extLst>
          </p:cNvPr>
          <p:cNvSpPr>
            <a:spLocks noGrp="1"/>
          </p:cNvSpPr>
          <p:nvPr>
            <p:ph type="dt" sz="half" idx="10"/>
          </p:nvPr>
        </p:nvSpPr>
        <p:spPr/>
        <p:txBody>
          <a:bodyPr/>
          <a:lstStyle/>
          <a:p>
            <a:fld id="{A88DE1C9-4324-4223-A4C0-5E50679C4327}" type="datetimeFigureOut">
              <a:rPr lang="en-US" smtClean="0"/>
              <a:t>9/15/2023</a:t>
            </a:fld>
            <a:endParaRPr lang="en-US"/>
          </a:p>
        </p:txBody>
      </p:sp>
      <p:sp>
        <p:nvSpPr>
          <p:cNvPr id="3" name="Footer Placeholder 2">
            <a:extLst>
              <a:ext uri="{FF2B5EF4-FFF2-40B4-BE49-F238E27FC236}">
                <a16:creationId xmlns:a16="http://schemas.microsoft.com/office/drawing/2014/main" id="{65C91D98-7739-3BDE-4227-BD13510A03A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5E175B-4794-6871-4A6F-B6DE333A7604}"/>
              </a:ext>
            </a:extLst>
          </p:cNvPr>
          <p:cNvSpPr>
            <a:spLocks noGrp="1"/>
          </p:cNvSpPr>
          <p:nvPr>
            <p:ph type="sldNum" sz="quarter" idx="12"/>
          </p:nvPr>
        </p:nvSpPr>
        <p:spPr/>
        <p:txBody>
          <a:bodyPr/>
          <a:lstStyle/>
          <a:p>
            <a:fld id="{14F8BFC5-0009-4C1F-9632-035A41DE7489}" type="slidenum">
              <a:rPr lang="en-US" smtClean="0"/>
              <a:t>‹#›</a:t>
            </a:fld>
            <a:endParaRPr lang="en-US"/>
          </a:p>
        </p:txBody>
      </p:sp>
    </p:spTree>
    <p:extLst>
      <p:ext uri="{BB962C8B-B14F-4D97-AF65-F5344CB8AC3E}">
        <p14:creationId xmlns:p14="http://schemas.microsoft.com/office/powerpoint/2010/main" val="4829292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50A60-4E97-356C-5EC3-29903F9B5A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CFEE60E-548F-3D8C-214C-04BA4025DF9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8BC0A19-8A84-D3DB-BCB7-BA6FF17E96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6CCF35-FB84-59B2-C829-EA38251095FD}"/>
              </a:ext>
            </a:extLst>
          </p:cNvPr>
          <p:cNvSpPr>
            <a:spLocks noGrp="1"/>
          </p:cNvSpPr>
          <p:nvPr>
            <p:ph type="dt" sz="half" idx="10"/>
          </p:nvPr>
        </p:nvSpPr>
        <p:spPr/>
        <p:txBody>
          <a:bodyPr/>
          <a:lstStyle/>
          <a:p>
            <a:fld id="{A88DE1C9-4324-4223-A4C0-5E50679C4327}" type="datetimeFigureOut">
              <a:rPr lang="en-US" smtClean="0"/>
              <a:t>9/15/2023</a:t>
            </a:fld>
            <a:endParaRPr lang="en-US"/>
          </a:p>
        </p:txBody>
      </p:sp>
      <p:sp>
        <p:nvSpPr>
          <p:cNvPr id="6" name="Footer Placeholder 5">
            <a:extLst>
              <a:ext uri="{FF2B5EF4-FFF2-40B4-BE49-F238E27FC236}">
                <a16:creationId xmlns:a16="http://schemas.microsoft.com/office/drawing/2014/main" id="{F3D248CA-363D-1A92-3707-E72103F5A5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77D096-E6DC-BA95-27C0-B64FF139704C}"/>
              </a:ext>
            </a:extLst>
          </p:cNvPr>
          <p:cNvSpPr>
            <a:spLocks noGrp="1"/>
          </p:cNvSpPr>
          <p:nvPr>
            <p:ph type="sldNum" sz="quarter" idx="12"/>
          </p:nvPr>
        </p:nvSpPr>
        <p:spPr/>
        <p:txBody>
          <a:bodyPr/>
          <a:lstStyle/>
          <a:p>
            <a:fld id="{14F8BFC5-0009-4C1F-9632-035A41DE7489}" type="slidenum">
              <a:rPr lang="en-US" smtClean="0"/>
              <a:t>‹#›</a:t>
            </a:fld>
            <a:endParaRPr lang="en-US"/>
          </a:p>
        </p:txBody>
      </p:sp>
    </p:spTree>
    <p:extLst>
      <p:ext uri="{BB962C8B-B14F-4D97-AF65-F5344CB8AC3E}">
        <p14:creationId xmlns:p14="http://schemas.microsoft.com/office/powerpoint/2010/main" val="5021908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BCD0A-CDD7-E3D8-42CA-AB845452F3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24F4F17-0979-8503-8880-3E90AA1999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BB28422-2F22-7638-DB74-F98B7F929F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DD9594-F3F4-76AF-3323-021B35CA5B59}"/>
              </a:ext>
            </a:extLst>
          </p:cNvPr>
          <p:cNvSpPr>
            <a:spLocks noGrp="1"/>
          </p:cNvSpPr>
          <p:nvPr>
            <p:ph type="dt" sz="half" idx="10"/>
          </p:nvPr>
        </p:nvSpPr>
        <p:spPr/>
        <p:txBody>
          <a:bodyPr/>
          <a:lstStyle/>
          <a:p>
            <a:fld id="{A88DE1C9-4324-4223-A4C0-5E50679C4327}" type="datetimeFigureOut">
              <a:rPr lang="en-US" smtClean="0"/>
              <a:t>9/15/2023</a:t>
            </a:fld>
            <a:endParaRPr lang="en-US"/>
          </a:p>
        </p:txBody>
      </p:sp>
      <p:sp>
        <p:nvSpPr>
          <p:cNvPr id="6" name="Footer Placeholder 5">
            <a:extLst>
              <a:ext uri="{FF2B5EF4-FFF2-40B4-BE49-F238E27FC236}">
                <a16:creationId xmlns:a16="http://schemas.microsoft.com/office/drawing/2014/main" id="{9E2130DA-10EB-5900-CB9D-2823ED4340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805AA5-7F70-560C-5471-A324C9E4371B}"/>
              </a:ext>
            </a:extLst>
          </p:cNvPr>
          <p:cNvSpPr>
            <a:spLocks noGrp="1"/>
          </p:cNvSpPr>
          <p:nvPr>
            <p:ph type="sldNum" sz="quarter" idx="12"/>
          </p:nvPr>
        </p:nvSpPr>
        <p:spPr/>
        <p:txBody>
          <a:bodyPr/>
          <a:lstStyle/>
          <a:p>
            <a:fld id="{14F8BFC5-0009-4C1F-9632-035A41DE7489}" type="slidenum">
              <a:rPr lang="en-US" smtClean="0"/>
              <a:t>‹#›</a:t>
            </a:fld>
            <a:endParaRPr lang="en-US"/>
          </a:p>
        </p:txBody>
      </p:sp>
    </p:spTree>
    <p:extLst>
      <p:ext uri="{BB962C8B-B14F-4D97-AF65-F5344CB8AC3E}">
        <p14:creationId xmlns:p14="http://schemas.microsoft.com/office/powerpoint/2010/main" val="36763322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012D0-0F93-8574-E638-4CA45E07373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AA8DDC6-88D8-6B02-BD78-AB04EBDDF94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134396-8F84-ADC3-EB9D-223B265620E6}"/>
              </a:ext>
            </a:extLst>
          </p:cNvPr>
          <p:cNvSpPr>
            <a:spLocks noGrp="1"/>
          </p:cNvSpPr>
          <p:nvPr>
            <p:ph type="dt" sz="half" idx="10"/>
          </p:nvPr>
        </p:nvSpPr>
        <p:spPr/>
        <p:txBody>
          <a:bodyPr/>
          <a:lstStyle/>
          <a:p>
            <a:fld id="{A88DE1C9-4324-4223-A4C0-5E50679C4327}" type="datetimeFigureOut">
              <a:rPr lang="en-US" smtClean="0"/>
              <a:t>9/15/2023</a:t>
            </a:fld>
            <a:endParaRPr lang="en-US"/>
          </a:p>
        </p:txBody>
      </p:sp>
      <p:sp>
        <p:nvSpPr>
          <p:cNvPr id="5" name="Footer Placeholder 4">
            <a:extLst>
              <a:ext uri="{FF2B5EF4-FFF2-40B4-BE49-F238E27FC236}">
                <a16:creationId xmlns:a16="http://schemas.microsoft.com/office/drawing/2014/main" id="{690384F6-32A8-C40F-4878-4BE467102A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91FEC0-E1DE-E34B-89FD-1A5FA621AA3F}"/>
              </a:ext>
            </a:extLst>
          </p:cNvPr>
          <p:cNvSpPr>
            <a:spLocks noGrp="1"/>
          </p:cNvSpPr>
          <p:nvPr>
            <p:ph type="sldNum" sz="quarter" idx="12"/>
          </p:nvPr>
        </p:nvSpPr>
        <p:spPr/>
        <p:txBody>
          <a:bodyPr/>
          <a:lstStyle/>
          <a:p>
            <a:fld id="{14F8BFC5-0009-4C1F-9632-035A41DE7489}" type="slidenum">
              <a:rPr lang="en-US" smtClean="0"/>
              <a:t>‹#›</a:t>
            </a:fld>
            <a:endParaRPr lang="en-US"/>
          </a:p>
        </p:txBody>
      </p:sp>
    </p:spTree>
    <p:extLst>
      <p:ext uri="{BB962C8B-B14F-4D97-AF65-F5344CB8AC3E}">
        <p14:creationId xmlns:p14="http://schemas.microsoft.com/office/powerpoint/2010/main" val="40819889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DCCC44-267D-CD42-C9D8-DA9A341E23F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EB54B87-A746-2AD7-8642-19FB20A3057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1A1F97-C654-D966-857A-694255F80724}"/>
              </a:ext>
            </a:extLst>
          </p:cNvPr>
          <p:cNvSpPr>
            <a:spLocks noGrp="1"/>
          </p:cNvSpPr>
          <p:nvPr>
            <p:ph type="dt" sz="half" idx="10"/>
          </p:nvPr>
        </p:nvSpPr>
        <p:spPr/>
        <p:txBody>
          <a:bodyPr/>
          <a:lstStyle/>
          <a:p>
            <a:fld id="{A88DE1C9-4324-4223-A4C0-5E50679C4327}" type="datetimeFigureOut">
              <a:rPr lang="en-US" smtClean="0"/>
              <a:t>9/15/2023</a:t>
            </a:fld>
            <a:endParaRPr lang="en-US"/>
          </a:p>
        </p:txBody>
      </p:sp>
      <p:sp>
        <p:nvSpPr>
          <p:cNvPr id="5" name="Footer Placeholder 4">
            <a:extLst>
              <a:ext uri="{FF2B5EF4-FFF2-40B4-BE49-F238E27FC236}">
                <a16:creationId xmlns:a16="http://schemas.microsoft.com/office/drawing/2014/main" id="{CA074691-629A-2C9B-8E8F-FEA6E5EC01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8C79FD-0D9D-93A4-9584-D5D5B5BF4DDA}"/>
              </a:ext>
            </a:extLst>
          </p:cNvPr>
          <p:cNvSpPr>
            <a:spLocks noGrp="1"/>
          </p:cNvSpPr>
          <p:nvPr>
            <p:ph type="sldNum" sz="quarter" idx="12"/>
          </p:nvPr>
        </p:nvSpPr>
        <p:spPr/>
        <p:txBody>
          <a:bodyPr/>
          <a:lstStyle/>
          <a:p>
            <a:fld id="{14F8BFC5-0009-4C1F-9632-035A41DE7489}" type="slidenum">
              <a:rPr lang="en-US" smtClean="0"/>
              <a:t>‹#›</a:t>
            </a:fld>
            <a:endParaRPr lang="en-US"/>
          </a:p>
        </p:txBody>
      </p:sp>
    </p:spTree>
    <p:extLst>
      <p:ext uri="{BB962C8B-B14F-4D97-AF65-F5344CB8AC3E}">
        <p14:creationId xmlns:p14="http://schemas.microsoft.com/office/powerpoint/2010/main" val="42267638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725CF-3063-0909-0C42-88C1295C1D6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6360511-29BB-91AA-270D-44CF8BFC3D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12D60CF-FD90-6FB8-01A4-0CB10531F6A7}"/>
              </a:ext>
            </a:extLst>
          </p:cNvPr>
          <p:cNvSpPr>
            <a:spLocks noGrp="1"/>
          </p:cNvSpPr>
          <p:nvPr>
            <p:ph type="dt" sz="half" idx="10"/>
          </p:nvPr>
        </p:nvSpPr>
        <p:spPr/>
        <p:txBody>
          <a:bodyPr/>
          <a:lstStyle/>
          <a:p>
            <a:fld id="{CFCCB1B9-BACB-4DE5-8BA0-F17194C615FB}" type="datetimeFigureOut">
              <a:rPr lang="en-US" smtClean="0"/>
              <a:t>9/15/2023</a:t>
            </a:fld>
            <a:endParaRPr lang="en-US"/>
          </a:p>
        </p:txBody>
      </p:sp>
      <p:sp>
        <p:nvSpPr>
          <p:cNvPr id="5" name="Footer Placeholder 4">
            <a:extLst>
              <a:ext uri="{FF2B5EF4-FFF2-40B4-BE49-F238E27FC236}">
                <a16:creationId xmlns:a16="http://schemas.microsoft.com/office/drawing/2014/main" id="{3AD25453-341B-C6A8-70CD-F6DAD3061F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3433B9-2FA3-9D9B-B512-4BF68D0B476F}"/>
              </a:ext>
            </a:extLst>
          </p:cNvPr>
          <p:cNvSpPr>
            <a:spLocks noGrp="1"/>
          </p:cNvSpPr>
          <p:nvPr>
            <p:ph type="sldNum" sz="quarter" idx="12"/>
          </p:nvPr>
        </p:nvSpPr>
        <p:spPr/>
        <p:txBody>
          <a:bodyPr/>
          <a:lstStyle/>
          <a:p>
            <a:fld id="{7DBC74FB-9A8C-4D13-89EF-FC334201F20C}" type="slidenum">
              <a:rPr lang="en-US" smtClean="0"/>
              <a:t>‹#›</a:t>
            </a:fld>
            <a:endParaRPr lang="en-US"/>
          </a:p>
        </p:txBody>
      </p:sp>
    </p:spTree>
    <p:extLst>
      <p:ext uri="{BB962C8B-B14F-4D97-AF65-F5344CB8AC3E}">
        <p14:creationId xmlns:p14="http://schemas.microsoft.com/office/powerpoint/2010/main" val="4376039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9/15/2023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D09F0-2245-D86F-BA51-D0059FE03D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F0A32E-D789-D023-867C-625C7070E25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437B6D-5B23-08BE-4408-99913C330862}"/>
              </a:ext>
            </a:extLst>
          </p:cNvPr>
          <p:cNvSpPr>
            <a:spLocks noGrp="1"/>
          </p:cNvSpPr>
          <p:nvPr>
            <p:ph type="dt" sz="half" idx="10"/>
          </p:nvPr>
        </p:nvSpPr>
        <p:spPr/>
        <p:txBody>
          <a:bodyPr/>
          <a:lstStyle/>
          <a:p>
            <a:fld id="{CFCCB1B9-BACB-4DE5-8BA0-F17194C615FB}" type="datetimeFigureOut">
              <a:rPr lang="en-US" smtClean="0"/>
              <a:t>9/15/2023</a:t>
            </a:fld>
            <a:endParaRPr lang="en-US"/>
          </a:p>
        </p:txBody>
      </p:sp>
      <p:sp>
        <p:nvSpPr>
          <p:cNvPr id="5" name="Footer Placeholder 4">
            <a:extLst>
              <a:ext uri="{FF2B5EF4-FFF2-40B4-BE49-F238E27FC236}">
                <a16:creationId xmlns:a16="http://schemas.microsoft.com/office/drawing/2014/main" id="{0C6EE9F0-1A5A-E96E-3E3B-3901B75E70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88D888-0468-0199-9DAA-3C25FFAF879C}"/>
              </a:ext>
            </a:extLst>
          </p:cNvPr>
          <p:cNvSpPr>
            <a:spLocks noGrp="1"/>
          </p:cNvSpPr>
          <p:nvPr>
            <p:ph type="sldNum" sz="quarter" idx="12"/>
          </p:nvPr>
        </p:nvSpPr>
        <p:spPr/>
        <p:txBody>
          <a:bodyPr/>
          <a:lstStyle/>
          <a:p>
            <a:fld id="{7DBC74FB-9A8C-4D13-89EF-FC334201F20C}" type="slidenum">
              <a:rPr lang="en-US" smtClean="0"/>
              <a:t>‹#›</a:t>
            </a:fld>
            <a:endParaRPr lang="en-US"/>
          </a:p>
        </p:txBody>
      </p:sp>
    </p:spTree>
    <p:extLst>
      <p:ext uri="{BB962C8B-B14F-4D97-AF65-F5344CB8AC3E}">
        <p14:creationId xmlns:p14="http://schemas.microsoft.com/office/powerpoint/2010/main" val="27086270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54A38-34CF-BE54-3776-1B6A191F0CD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8D8FA98-460C-115C-9947-4D2034D6F93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097517-93D3-3143-D106-B83064D838E7}"/>
              </a:ext>
            </a:extLst>
          </p:cNvPr>
          <p:cNvSpPr>
            <a:spLocks noGrp="1"/>
          </p:cNvSpPr>
          <p:nvPr>
            <p:ph type="dt" sz="half" idx="10"/>
          </p:nvPr>
        </p:nvSpPr>
        <p:spPr/>
        <p:txBody>
          <a:bodyPr/>
          <a:lstStyle/>
          <a:p>
            <a:fld id="{CFCCB1B9-BACB-4DE5-8BA0-F17194C615FB}" type="datetimeFigureOut">
              <a:rPr lang="en-US" smtClean="0"/>
              <a:t>9/15/2023</a:t>
            </a:fld>
            <a:endParaRPr lang="en-US"/>
          </a:p>
        </p:txBody>
      </p:sp>
      <p:sp>
        <p:nvSpPr>
          <p:cNvPr id="5" name="Footer Placeholder 4">
            <a:extLst>
              <a:ext uri="{FF2B5EF4-FFF2-40B4-BE49-F238E27FC236}">
                <a16:creationId xmlns:a16="http://schemas.microsoft.com/office/drawing/2014/main" id="{67BEE502-13D2-9ED4-FA59-F4FA4D2DC2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04ED02-3A4F-0601-04AF-2C13566FB631}"/>
              </a:ext>
            </a:extLst>
          </p:cNvPr>
          <p:cNvSpPr>
            <a:spLocks noGrp="1"/>
          </p:cNvSpPr>
          <p:nvPr>
            <p:ph type="sldNum" sz="quarter" idx="12"/>
          </p:nvPr>
        </p:nvSpPr>
        <p:spPr/>
        <p:txBody>
          <a:bodyPr/>
          <a:lstStyle/>
          <a:p>
            <a:fld id="{7DBC74FB-9A8C-4D13-89EF-FC334201F20C}" type="slidenum">
              <a:rPr lang="en-US" smtClean="0"/>
              <a:t>‹#›</a:t>
            </a:fld>
            <a:endParaRPr lang="en-US"/>
          </a:p>
        </p:txBody>
      </p:sp>
    </p:spTree>
    <p:extLst>
      <p:ext uri="{BB962C8B-B14F-4D97-AF65-F5344CB8AC3E}">
        <p14:creationId xmlns:p14="http://schemas.microsoft.com/office/powerpoint/2010/main" val="27478127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CF17D-1128-1386-F5B6-1909FC6A51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29821D-5507-D10C-0B32-9377E6E8479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D74E1E8-B8AB-664A-C0AD-F0EF8B06D76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D2814CD-00CE-490F-F44E-0426EABE775E}"/>
              </a:ext>
            </a:extLst>
          </p:cNvPr>
          <p:cNvSpPr>
            <a:spLocks noGrp="1"/>
          </p:cNvSpPr>
          <p:nvPr>
            <p:ph type="dt" sz="half" idx="10"/>
          </p:nvPr>
        </p:nvSpPr>
        <p:spPr/>
        <p:txBody>
          <a:bodyPr/>
          <a:lstStyle/>
          <a:p>
            <a:fld id="{CFCCB1B9-BACB-4DE5-8BA0-F17194C615FB}" type="datetimeFigureOut">
              <a:rPr lang="en-US" smtClean="0"/>
              <a:t>9/15/2023</a:t>
            </a:fld>
            <a:endParaRPr lang="en-US"/>
          </a:p>
        </p:txBody>
      </p:sp>
      <p:sp>
        <p:nvSpPr>
          <p:cNvPr id="6" name="Footer Placeholder 5">
            <a:extLst>
              <a:ext uri="{FF2B5EF4-FFF2-40B4-BE49-F238E27FC236}">
                <a16:creationId xmlns:a16="http://schemas.microsoft.com/office/drawing/2014/main" id="{8DF8BBDE-71B3-74BA-7BC7-AC5B5B7A6C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68FD68-CAC3-D159-11A2-DCF954B9E817}"/>
              </a:ext>
            </a:extLst>
          </p:cNvPr>
          <p:cNvSpPr>
            <a:spLocks noGrp="1"/>
          </p:cNvSpPr>
          <p:nvPr>
            <p:ph type="sldNum" sz="quarter" idx="12"/>
          </p:nvPr>
        </p:nvSpPr>
        <p:spPr/>
        <p:txBody>
          <a:bodyPr/>
          <a:lstStyle/>
          <a:p>
            <a:fld id="{7DBC74FB-9A8C-4D13-89EF-FC334201F20C}" type="slidenum">
              <a:rPr lang="en-US" smtClean="0"/>
              <a:t>‹#›</a:t>
            </a:fld>
            <a:endParaRPr lang="en-US"/>
          </a:p>
        </p:txBody>
      </p:sp>
    </p:spTree>
    <p:extLst>
      <p:ext uri="{BB962C8B-B14F-4D97-AF65-F5344CB8AC3E}">
        <p14:creationId xmlns:p14="http://schemas.microsoft.com/office/powerpoint/2010/main" val="3661163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E86D6-33E1-40D0-BFF0-04460CF6A3B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484721A-ACF5-C0CE-A387-EF5CE733BB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272506E-0BCC-31A4-D784-1F468757375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23D8B3C-C64A-D26F-54B6-2C51EAE908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C5EDCA-794F-6E73-45EB-CAC23E3860C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C31009A-7245-6E74-2B88-403426EE111F}"/>
              </a:ext>
            </a:extLst>
          </p:cNvPr>
          <p:cNvSpPr>
            <a:spLocks noGrp="1"/>
          </p:cNvSpPr>
          <p:nvPr>
            <p:ph type="dt" sz="half" idx="10"/>
          </p:nvPr>
        </p:nvSpPr>
        <p:spPr/>
        <p:txBody>
          <a:bodyPr/>
          <a:lstStyle/>
          <a:p>
            <a:fld id="{CFCCB1B9-BACB-4DE5-8BA0-F17194C615FB}" type="datetimeFigureOut">
              <a:rPr lang="en-US" smtClean="0"/>
              <a:t>9/15/2023</a:t>
            </a:fld>
            <a:endParaRPr lang="en-US"/>
          </a:p>
        </p:txBody>
      </p:sp>
      <p:sp>
        <p:nvSpPr>
          <p:cNvPr id="8" name="Footer Placeholder 7">
            <a:extLst>
              <a:ext uri="{FF2B5EF4-FFF2-40B4-BE49-F238E27FC236}">
                <a16:creationId xmlns:a16="http://schemas.microsoft.com/office/drawing/2014/main" id="{3BC0DCB6-FBD1-5374-2D42-211BF6E2C5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5D79DFD-1504-7749-1F22-A92581763E8D}"/>
              </a:ext>
            </a:extLst>
          </p:cNvPr>
          <p:cNvSpPr>
            <a:spLocks noGrp="1"/>
          </p:cNvSpPr>
          <p:nvPr>
            <p:ph type="sldNum" sz="quarter" idx="12"/>
          </p:nvPr>
        </p:nvSpPr>
        <p:spPr/>
        <p:txBody>
          <a:bodyPr/>
          <a:lstStyle/>
          <a:p>
            <a:fld id="{7DBC74FB-9A8C-4D13-89EF-FC334201F20C}" type="slidenum">
              <a:rPr lang="en-US" smtClean="0"/>
              <a:t>‹#›</a:t>
            </a:fld>
            <a:endParaRPr lang="en-US"/>
          </a:p>
        </p:txBody>
      </p:sp>
    </p:spTree>
    <p:extLst>
      <p:ext uri="{BB962C8B-B14F-4D97-AF65-F5344CB8AC3E}">
        <p14:creationId xmlns:p14="http://schemas.microsoft.com/office/powerpoint/2010/main" val="32031844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4F855-950C-FC1F-185A-369279E057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EAC88B6-1136-3F95-72F3-5C22A799B7E1}"/>
              </a:ext>
            </a:extLst>
          </p:cNvPr>
          <p:cNvSpPr>
            <a:spLocks noGrp="1"/>
          </p:cNvSpPr>
          <p:nvPr>
            <p:ph type="dt" sz="half" idx="10"/>
          </p:nvPr>
        </p:nvSpPr>
        <p:spPr/>
        <p:txBody>
          <a:bodyPr/>
          <a:lstStyle/>
          <a:p>
            <a:fld id="{CFCCB1B9-BACB-4DE5-8BA0-F17194C615FB}" type="datetimeFigureOut">
              <a:rPr lang="en-US" smtClean="0"/>
              <a:t>9/15/2023</a:t>
            </a:fld>
            <a:endParaRPr lang="en-US"/>
          </a:p>
        </p:txBody>
      </p:sp>
      <p:sp>
        <p:nvSpPr>
          <p:cNvPr id="4" name="Footer Placeholder 3">
            <a:extLst>
              <a:ext uri="{FF2B5EF4-FFF2-40B4-BE49-F238E27FC236}">
                <a16:creationId xmlns:a16="http://schemas.microsoft.com/office/drawing/2014/main" id="{A5FA8479-0DF5-D907-180C-2F6C2EA01BD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26B8FE0-65DB-93CF-25EE-0BB291C56BDC}"/>
              </a:ext>
            </a:extLst>
          </p:cNvPr>
          <p:cNvSpPr>
            <a:spLocks noGrp="1"/>
          </p:cNvSpPr>
          <p:nvPr>
            <p:ph type="sldNum" sz="quarter" idx="12"/>
          </p:nvPr>
        </p:nvSpPr>
        <p:spPr/>
        <p:txBody>
          <a:bodyPr/>
          <a:lstStyle/>
          <a:p>
            <a:fld id="{7DBC74FB-9A8C-4D13-89EF-FC334201F20C}" type="slidenum">
              <a:rPr lang="en-US" smtClean="0"/>
              <a:t>‹#›</a:t>
            </a:fld>
            <a:endParaRPr lang="en-US"/>
          </a:p>
        </p:txBody>
      </p:sp>
    </p:spTree>
    <p:extLst>
      <p:ext uri="{BB962C8B-B14F-4D97-AF65-F5344CB8AC3E}">
        <p14:creationId xmlns:p14="http://schemas.microsoft.com/office/powerpoint/2010/main" val="40303306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0F3A76-13C6-5D1E-9239-4B4D2A840FC7}"/>
              </a:ext>
            </a:extLst>
          </p:cNvPr>
          <p:cNvSpPr>
            <a:spLocks noGrp="1"/>
          </p:cNvSpPr>
          <p:nvPr>
            <p:ph type="dt" sz="half" idx="10"/>
          </p:nvPr>
        </p:nvSpPr>
        <p:spPr/>
        <p:txBody>
          <a:bodyPr/>
          <a:lstStyle/>
          <a:p>
            <a:fld id="{CFCCB1B9-BACB-4DE5-8BA0-F17194C615FB}" type="datetimeFigureOut">
              <a:rPr lang="en-US" smtClean="0"/>
              <a:t>9/15/2023</a:t>
            </a:fld>
            <a:endParaRPr lang="en-US"/>
          </a:p>
        </p:txBody>
      </p:sp>
      <p:sp>
        <p:nvSpPr>
          <p:cNvPr id="3" name="Footer Placeholder 2">
            <a:extLst>
              <a:ext uri="{FF2B5EF4-FFF2-40B4-BE49-F238E27FC236}">
                <a16:creationId xmlns:a16="http://schemas.microsoft.com/office/drawing/2014/main" id="{EB1D8294-B3FC-9900-626D-A1E5BD66E0D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CBA80A9-25FD-84B2-7426-2E7EA08AE61C}"/>
              </a:ext>
            </a:extLst>
          </p:cNvPr>
          <p:cNvSpPr>
            <a:spLocks noGrp="1"/>
          </p:cNvSpPr>
          <p:nvPr>
            <p:ph type="sldNum" sz="quarter" idx="12"/>
          </p:nvPr>
        </p:nvSpPr>
        <p:spPr/>
        <p:txBody>
          <a:bodyPr/>
          <a:lstStyle/>
          <a:p>
            <a:fld id="{7DBC74FB-9A8C-4D13-89EF-FC334201F20C}" type="slidenum">
              <a:rPr lang="en-US" smtClean="0"/>
              <a:t>‹#›</a:t>
            </a:fld>
            <a:endParaRPr lang="en-US"/>
          </a:p>
        </p:txBody>
      </p:sp>
    </p:spTree>
    <p:extLst>
      <p:ext uri="{BB962C8B-B14F-4D97-AF65-F5344CB8AC3E}">
        <p14:creationId xmlns:p14="http://schemas.microsoft.com/office/powerpoint/2010/main" val="18935774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FE143-4A06-1A58-E8F6-037AEAEF68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B8A957A-32DB-37DC-A2D4-20F564F1EB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777A4D4-804B-505D-789B-8394BF0CDB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064B54-DC33-FE70-2491-850AFB2589E0}"/>
              </a:ext>
            </a:extLst>
          </p:cNvPr>
          <p:cNvSpPr>
            <a:spLocks noGrp="1"/>
          </p:cNvSpPr>
          <p:nvPr>
            <p:ph type="dt" sz="half" idx="10"/>
          </p:nvPr>
        </p:nvSpPr>
        <p:spPr/>
        <p:txBody>
          <a:bodyPr/>
          <a:lstStyle/>
          <a:p>
            <a:fld id="{CFCCB1B9-BACB-4DE5-8BA0-F17194C615FB}" type="datetimeFigureOut">
              <a:rPr lang="en-US" smtClean="0"/>
              <a:t>9/15/2023</a:t>
            </a:fld>
            <a:endParaRPr lang="en-US"/>
          </a:p>
        </p:txBody>
      </p:sp>
      <p:sp>
        <p:nvSpPr>
          <p:cNvPr id="6" name="Footer Placeholder 5">
            <a:extLst>
              <a:ext uri="{FF2B5EF4-FFF2-40B4-BE49-F238E27FC236}">
                <a16:creationId xmlns:a16="http://schemas.microsoft.com/office/drawing/2014/main" id="{8F2B8367-0B1D-2826-654D-1FE103818B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BD89E8-D332-AD07-9549-0697A46909CD}"/>
              </a:ext>
            </a:extLst>
          </p:cNvPr>
          <p:cNvSpPr>
            <a:spLocks noGrp="1"/>
          </p:cNvSpPr>
          <p:nvPr>
            <p:ph type="sldNum" sz="quarter" idx="12"/>
          </p:nvPr>
        </p:nvSpPr>
        <p:spPr/>
        <p:txBody>
          <a:bodyPr/>
          <a:lstStyle/>
          <a:p>
            <a:fld id="{7DBC74FB-9A8C-4D13-89EF-FC334201F20C}" type="slidenum">
              <a:rPr lang="en-US" smtClean="0"/>
              <a:t>‹#›</a:t>
            </a:fld>
            <a:endParaRPr lang="en-US"/>
          </a:p>
        </p:txBody>
      </p:sp>
    </p:spTree>
    <p:extLst>
      <p:ext uri="{BB962C8B-B14F-4D97-AF65-F5344CB8AC3E}">
        <p14:creationId xmlns:p14="http://schemas.microsoft.com/office/powerpoint/2010/main" val="7031323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17270-C9E9-BD3F-FF6B-713C4BF9B5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573CE43-AAC9-D7EA-C463-EB539964F3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6EF2674-3A9D-0FA4-467E-5965DC6D56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6BC8F1-05F9-8BD2-31AC-5EDAB31BE906}"/>
              </a:ext>
            </a:extLst>
          </p:cNvPr>
          <p:cNvSpPr>
            <a:spLocks noGrp="1"/>
          </p:cNvSpPr>
          <p:nvPr>
            <p:ph type="dt" sz="half" idx="10"/>
          </p:nvPr>
        </p:nvSpPr>
        <p:spPr/>
        <p:txBody>
          <a:bodyPr/>
          <a:lstStyle/>
          <a:p>
            <a:fld id="{CFCCB1B9-BACB-4DE5-8BA0-F17194C615FB}" type="datetimeFigureOut">
              <a:rPr lang="en-US" smtClean="0"/>
              <a:t>9/15/2023</a:t>
            </a:fld>
            <a:endParaRPr lang="en-US"/>
          </a:p>
        </p:txBody>
      </p:sp>
      <p:sp>
        <p:nvSpPr>
          <p:cNvPr id="6" name="Footer Placeholder 5">
            <a:extLst>
              <a:ext uri="{FF2B5EF4-FFF2-40B4-BE49-F238E27FC236}">
                <a16:creationId xmlns:a16="http://schemas.microsoft.com/office/drawing/2014/main" id="{FAD9BEB8-461C-1938-F757-23FEF4EA7E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C59C59-78AA-C2DA-E225-A84927F93797}"/>
              </a:ext>
            </a:extLst>
          </p:cNvPr>
          <p:cNvSpPr>
            <a:spLocks noGrp="1"/>
          </p:cNvSpPr>
          <p:nvPr>
            <p:ph type="sldNum" sz="quarter" idx="12"/>
          </p:nvPr>
        </p:nvSpPr>
        <p:spPr/>
        <p:txBody>
          <a:bodyPr/>
          <a:lstStyle/>
          <a:p>
            <a:fld id="{7DBC74FB-9A8C-4D13-89EF-FC334201F20C}" type="slidenum">
              <a:rPr lang="en-US" smtClean="0"/>
              <a:t>‹#›</a:t>
            </a:fld>
            <a:endParaRPr lang="en-US"/>
          </a:p>
        </p:txBody>
      </p:sp>
    </p:spTree>
    <p:extLst>
      <p:ext uri="{BB962C8B-B14F-4D97-AF65-F5344CB8AC3E}">
        <p14:creationId xmlns:p14="http://schemas.microsoft.com/office/powerpoint/2010/main" val="25432117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A2E0D-0A4D-8C87-25C0-E10B974823B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B2D99CF-4A12-3A40-ED7E-2C3C400229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D51986-FA6B-E045-16B6-491E7B0F5331}"/>
              </a:ext>
            </a:extLst>
          </p:cNvPr>
          <p:cNvSpPr>
            <a:spLocks noGrp="1"/>
          </p:cNvSpPr>
          <p:nvPr>
            <p:ph type="dt" sz="half" idx="10"/>
          </p:nvPr>
        </p:nvSpPr>
        <p:spPr/>
        <p:txBody>
          <a:bodyPr/>
          <a:lstStyle/>
          <a:p>
            <a:fld id="{CFCCB1B9-BACB-4DE5-8BA0-F17194C615FB}" type="datetimeFigureOut">
              <a:rPr lang="en-US" smtClean="0"/>
              <a:t>9/15/2023</a:t>
            </a:fld>
            <a:endParaRPr lang="en-US"/>
          </a:p>
        </p:txBody>
      </p:sp>
      <p:sp>
        <p:nvSpPr>
          <p:cNvPr id="5" name="Footer Placeholder 4">
            <a:extLst>
              <a:ext uri="{FF2B5EF4-FFF2-40B4-BE49-F238E27FC236}">
                <a16:creationId xmlns:a16="http://schemas.microsoft.com/office/drawing/2014/main" id="{3BC47B7E-2220-A358-CF60-8E80516D3B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C946A1-80DE-2AA1-674B-537139F4C1A0}"/>
              </a:ext>
            </a:extLst>
          </p:cNvPr>
          <p:cNvSpPr>
            <a:spLocks noGrp="1"/>
          </p:cNvSpPr>
          <p:nvPr>
            <p:ph type="sldNum" sz="quarter" idx="12"/>
          </p:nvPr>
        </p:nvSpPr>
        <p:spPr/>
        <p:txBody>
          <a:bodyPr/>
          <a:lstStyle/>
          <a:p>
            <a:fld id="{7DBC74FB-9A8C-4D13-89EF-FC334201F20C}" type="slidenum">
              <a:rPr lang="en-US" smtClean="0"/>
              <a:t>‹#›</a:t>
            </a:fld>
            <a:endParaRPr lang="en-US"/>
          </a:p>
        </p:txBody>
      </p:sp>
    </p:spTree>
    <p:extLst>
      <p:ext uri="{BB962C8B-B14F-4D97-AF65-F5344CB8AC3E}">
        <p14:creationId xmlns:p14="http://schemas.microsoft.com/office/powerpoint/2010/main" val="23177244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40811BF-3AC6-1269-C26F-560868BBB20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7E1C8DF-AD5C-C356-3A72-B9AB22E75CA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BD21FC-E3E7-D303-5119-B10352025C22}"/>
              </a:ext>
            </a:extLst>
          </p:cNvPr>
          <p:cNvSpPr>
            <a:spLocks noGrp="1"/>
          </p:cNvSpPr>
          <p:nvPr>
            <p:ph type="dt" sz="half" idx="10"/>
          </p:nvPr>
        </p:nvSpPr>
        <p:spPr/>
        <p:txBody>
          <a:bodyPr/>
          <a:lstStyle/>
          <a:p>
            <a:fld id="{CFCCB1B9-BACB-4DE5-8BA0-F17194C615FB}" type="datetimeFigureOut">
              <a:rPr lang="en-US" smtClean="0"/>
              <a:t>9/15/2023</a:t>
            </a:fld>
            <a:endParaRPr lang="en-US"/>
          </a:p>
        </p:txBody>
      </p:sp>
      <p:sp>
        <p:nvSpPr>
          <p:cNvPr id="5" name="Footer Placeholder 4">
            <a:extLst>
              <a:ext uri="{FF2B5EF4-FFF2-40B4-BE49-F238E27FC236}">
                <a16:creationId xmlns:a16="http://schemas.microsoft.com/office/drawing/2014/main" id="{D673CA2D-4B6C-A52D-8137-5C9B1F2C79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82F77C-77C0-C2D9-7A3C-0B9BF08B6C9F}"/>
              </a:ext>
            </a:extLst>
          </p:cNvPr>
          <p:cNvSpPr>
            <a:spLocks noGrp="1"/>
          </p:cNvSpPr>
          <p:nvPr>
            <p:ph type="sldNum" sz="quarter" idx="12"/>
          </p:nvPr>
        </p:nvSpPr>
        <p:spPr/>
        <p:txBody>
          <a:bodyPr/>
          <a:lstStyle/>
          <a:p>
            <a:fld id="{7DBC74FB-9A8C-4D13-89EF-FC334201F20C}" type="slidenum">
              <a:rPr lang="en-US" smtClean="0"/>
              <a:t>‹#›</a:t>
            </a:fld>
            <a:endParaRPr lang="en-US"/>
          </a:p>
        </p:txBody>
      </p:sp>
    </p:spTree>
    <p:extLst>
      <p:ext uri="{BB962C8B-B14F-4D97-AF65-F5344CB8AC3E}">
        <p14:creationId xmlns:p14="http://schemas.microsoft.com/office/powerpoint/2010/main" val="16353004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9/15/2023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9/15/2023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9/15/2023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9/15/2023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9/15/2023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9/15/2023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9/15/2023</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03D174-A4E1-6925-C162-715FABE4D02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951F2AE-7513-4E13-A029-CE1014C901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C5B8B4-EBF5-3919-6810-6B0BF2595D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8DE1C9-4324-4223-A4C0-5E50679C4327}" type="datetimeFigureOut">
              <a:rPr lang="en-US" smtClean="0"/>
              <a:t>9/15/2023</a:t>
            </a:fld>
            <a:endParaRPr lang="en-US"/>
          </a:p>
        </p:txBody>
      </p:sp>
      <p:sp>
        <p:nvSpPr>
          <p:cNvPr id="5" name="Footer Placeholder 4">
            <a:extLst>
              <a:ext uri="{FF2B5EF4-FFF2-40B4-BE49-F238E27FC236}">
                <a16:creationId xmlns:a16="http://schemas.microsoft.com/office/drawing/2014/main" id="{F7FF7AE3-C239-38C9-5355-F6C92FFC114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A1F44A4-5A66-7AC0-5AFD-81F855A198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F8BFC5-0009-4C1F-9632-035A41DE7489}" type="slidenum">
              <a:rPr lang="en-US" smtClean="0"/>
              <a:t>‹#›</a:t>
            </a:fld>
            <a:endParaRPr lang="en-US"/>
          </a:p>
        </p:txBody>
      </p:sp>
    </p:spTree>
    <p:extLst>
      <p:ext uri="{BB962C8B-B14F-4D97-AF65-F5344CB8AC3E}">
        <p14:creationId xmlns:p14="http://schemas.microsoft.com/office/powerpoint/2010/main" val="1372613578"/>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410FC82-F37E-2D75-B6A0-DBAC440C3C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757993E-31AD-16AE-BBFF-138D4E2381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569898-40E3-0409-29B0-057232F740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CCB1B9-BACB-4DE5-8BA0-F17194C615FB}" type="datetimeFigureOut">
              <a:rPr lang="en-US" smtClean="0"/>
              <a:t>9/15/2023</a:t>
            </a:fld>
            <a:endParaRPr lang="en-US"/>
          </a:p>
        </p:txBody>
      </p:sp>
      <p:sp>
        <p:nvSpPr>
          <p:cNvPr id="5" name="Footer Placeholder 4">
            <a:extLst>
              <a:ext uri="{FF2B5EF4-FFF2-40B4-BE49-F238E27FC236}">
                <a16:creationId xmlns:a16="http://schemas.microsoft.com/office/drawing/2014/main" id="{E3541E27-74BA-89AC-255A-7C4DF00B4FF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D8E2BEE-1055-6660-30C8-9BAC1973874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BC74FB-9A8C-4D13-89EF-FC334201F20C}" type="slidenum">
              <a:rPr lang="en-US" smtClean="0"/>
              <a:t>‹#›</a:t>
            </a:fld>
            <a:endParaRPr lang="en-US"/>
          </a:p>
        </p:txBody>
      </p:sp>
    </p:spTree>
    <p:extLst>
      <p:ext uri="{BB962C8B-B14F-4D97-AF65-F5344CB8AC3E}">
        <p14:creationId xmlns:p14="http://schemas.microsoft.com/office/powerpoint/2010/main" val="328942336"/>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0.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image" Target="../media/image7.gi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30.xml"/><Relationship Id="rId4" Type="http://schemas.openxmlformats.org/officeDocument/2006/relationships/image" Target="../media/image29.jpeg"/></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0.xml"/></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0.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hyperlink" Target="about:blank" TargetMode="External"/><Relationship Id="rId4" Type="http://schemas.openxmlformats.org/officeDocument/2006/relationships/image" Target="../media/image41.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hyperlink" Target="https://checkout.square.site/buy/V6YFC3NCZCIKFOQMFU3UPHMK" TargetMode="Externa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48732-EF40-CCDB-37FC-A4F368872A55}"/>
              </a:ext>
            </a:extLst>
          </p:cNvPr>
          <p:cNvSpPr>
            <a:spLocks noGrp="1"/>
          </p:cNvSpPr>
          <p:nvPr>
            <p:ph type="title"/>
          </p:nvPr>
        </p:nvSpPr>
        <p:spPr>
          <a:xfrm>
            <a:off x="1141413" y="618518"/>
            <a:ext cx="9905998" cy="3242282"/>
          </a:xfrm>
        </p:spPr>
        <p:txBody>
          <a:bodyPr>
            <a:normAutofit/>
          </a:bodyPr>
          <a:lstStyle/>
          <a:p>
            <a:pPr algn="ctr"/>
            <a:r>
              <a:rPr lang="en-US" sz="5400" dirty="0"/>
              <a:t>Rotary Club of Plymouth</a:t>
            </a:r>
            <a:br>
              <a:rPr lang="en-US" sz="5400" dirty="0"/>
            </a:br>
            <a:r>
              <a:rPr lang="en-US" sz="5400" dirty="0"/>
              <a:t/>
            </a:r>
            <a:br>
              <a:rPr lang="en-US" sz="5400" dirty="0"/>
            </a:br>
            <a:r>
              <a:rPr lang="en-US" sz="5400" dirty="0"/>
              <a:t>September 15, 2023</a:t>
            </a:r>
          </a:p>
        </p:txBody>
      </p:sp>
      <p:pic>
        <p:nvPicPr>
          <p:cNvPr id="5" name="Content Placeholder 4" descr="A logo of a company&#10;&#10;Description automatically generated">
            <a:extLst>
              <a:ext uri="{FF2B5EF4-FFF2-40B4-BE49-F238E27FC236}">
                <a16:creationId xmlns:a16="http://schemas.microsoft.com/office/drawing/2014/main" id="{3181B2B9-96DF-8ACC-9108-85980F418999}"/>
              </a:ext>
            </a:extLst>
          </p:cNvPr>
          <p:cNvPicPr>
            <a:picLocks noGrp="1" noChangeAspect="1"/>
          </p:cNvPicPr>
          <p:nvPr>
            <p:ph idx="1"/>
          </p:nvPr>
        </p:nvPicPr>
        <p:blipFill>
          <a:blip r:embed="rId2"/>
          <a:stretch>
            <a:fillRect/>
          </a:stretch>
        </p:blipFill>
        <p:spPr>
          <a:xfrm>
            <a:off x="3228975" y="3860800"/>
            <a:ext cx="5314950" cy="1733550"/>
          </a:xfrm>
        </p:spPr>
      </p:pic>
    </p:spTree>
    <p:extLst>
      <p:ext uri="{BB962C8B-B14F-4D97-AF65-F5344CB8AC3E}">
        <p14:creationId xmlns:p14="http://schemas.microsoft.com/office/powerpoint/2010/main" val="11707209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p:nvSpPr>
          <p:cNvPr id="113" name="Title 112">
            <a:extLst>
              <a:ext uri="{FF2B5EF4-FFF2-40B4-BE49-F238E27FC236}">
                <a16:creationId xmlns:a16="http://schemas.microsoft.com/office/drawing/2014/main" id="{B5EE1784-4B1D-AD31-4633-907254FD14FA}"/>
              </a:ext>
            </a:extLst>
          </p:cNvPr>
          <p:cNvSpPr>
            <a:spLocks noGrp="1"/>
          </p:cNvSpPr>
          <p:nvPr>
            <p:ph type="title"/>
          </p:nvPr>
        </p:nvSpPr>
        <p:spPr/>
        <p:txBody>
          <a:bodyPr/>
          <a:lstStyle/>
          <a:p>
            <a:endParaRPr lang="en-US"/>
          </a:p>
        </p:txBody>
      </p:sp>
      <p:sp>
        <p:nvSpPr>
          <p:cNvPr id="114" name="Text Placeholder 113">
            <a:extLst>
              <a:ext uri="{FF2B5EF4-FFF2-40B4-BE49-F238E27FC236}">
                <a16:creationId xmlns:a16="http://schemas.microsoft.com/office/drawing/2014/main" id="{FB963F3E-BD4D-4F78-26AA-652A4FBCAD33}"/>
              </a:ext>
            </a:extLst>
          </p:cNvPr>
          <p:cNvSpPr>
            <a:spLocks noGrp="1"/>
          </p:cNvSpPr>
          <p:nvPr>
            <p:ph type="body" idx="1"/>
          </p:nvPr>
        </p:nvSpPr>
        <p:spPr/>
        <p:txBody>
          <a:bodyPr/>
          <a:lstStyle/>
          <a:p>
            <a:endParaRPr lang="en-US" dirty="0"/>
          </a:p>
        </p:txBody>
      </p:sp>
      <p:sp>
        <p:nvSpPr>
          <p:cNvPr id="115" name="Text Placeholder 114">
            <a:extLst>
              <a:ext uri="{FF2B5EF4-FFF2-40B4-BE49-F238E27FC236}">
                <a16:creationId xmlns:a16="http://schemas.microsoft.com/office/drawing/2014/main" id="{C2545DF0-5C1F-37E1-D15F-C7226F07C7B9}"/>
              </a:ext>
            </a:extLst>
          </p:cNvPr>
          <p:cNvSpPr>
            <a:spLocks noGrp="1"/>
          </p:cNvSpPr>
          <p:nvPr>
            <p:ph type="body" sz="quarter" idx="3"/>
          </p:nvPr>
        </p:nvSpPr>
        <p:spPr/>
        <p:txBody>
          <a:bodyPr/>
          <a:lstStyle/>
          <a:p>
            <a:endParaRPr lang="en-US"/>
          </a:p>
        </p:txBody>
      </p:sp>
      <p:sp>
        <p:nvSpPr>
          <p:cNvPr id="3" name="Content Placeholder 2">
            <a:extLst>
              <a:ext uri="{FF2B5EF4-FFF2-40B4-BE49-F238E27FC236}">
                <a16:creationId xmlns:a16="http://schemas.microsoft.com/office/drawing/2014/main" id="{BE03E608-D834-1F91-44DC-AE9151C5C4B3}"/>
              </a:ext>
            </a:extLst>
          </p:cNvPr>
          <p:cNvSpPr>
            <a:spLocks noGrp="1"/>
          </p:cNvSpPr>
          <p:nvPr>
            <p:ph sz="quarter" idx="4"/>
          </p:nvPr>
        </p:nvSpPr>
        <p:spPr>
          <a:xfrm>
            <a:off x="8128000" y="4747491"/>
            <a:ext cx="2919410" cy="1043707"/>
          </a:xfrm>
        </p:spPr>
        <p:txBody>
          <a:bodyPr/>
          <a:lstStyle/>
          <a:p>
            <a:endParaRPr lang="en-US" dirty="0"/>
          </a:p>
        </p:txBody>
      </p:sp>
      <p:pic>
        <p:nvPicPr>
          <p:cNvPr id="7" name="Content Placeholder 6" descr="A group of men wearing matching shirts&#10;&#10;Description automatically generated">
            <a:extLst>
              <a:ext uri="{FF2B5EF4-FFF2-40B4-BE49-F238E27FC236}">
                <a16:creationId xmlns:a16="http://schemas.microsoft.com/office/drawing/2014/main" id="{7CD726D5-A807-6322-E6D9-17CE86A4FD5B}"/>
              </a:ext>
            </a:extLst>
          </p:cNvPr>
          <p:cNvPicPr>
            <a:picLocks noGrp="1" noChangeAspect="1"/>
          </p:cNvPicPr>
          <p:nvPr>
            <p:ph sz="half" idx="2"/>
          </p:nvPr>
        </p:nvPicPr>
        <p:blipFill>
          <a:blip r:embed="rId3"/>
          <a:stretch>
            <a:fillRect/>
          </a:stretch>
        </p:blipFill>
        <p:spPr>
          <a:xfrm>
            <a:off x="1035002" y="436983"/>
            <a:ext cx="10316488" cy="5801891"/>
          </a:xfrm>
        </p:spPr>
      </p:pic>
    </p:spTree>
    <p:extLst>
      <p:ext uri="{BB962C8B-B14F-4D97-AF65-F5344CB8AC3E}">
        <p14:creationId xmlns:p14="http://schemas.microsoft.com/office/powerpoint/2010/main" val="23437752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298286B-DBD2-333B-9ADB-6311F7E5B58B}"/>
              </a:ext>
            </a:extLst>
          </p:cNvPr>
          <p:cNvPicPr>
            <a:picLocks noChangeAspect="1"/>
          </p:cNvPicPr>
          <p:nvPr/>
        </p:nvPicPr>
        <p:blipFill>
          <a:blip r:embed="rId2"/>
          <a:stretch>
            <a:fillRect/>
          </a:stretch>
        </p:blipFill>
        <p:spPr>
          <a:xfrm>
            <a:off x="1766021" y="619126"/>
            <a:ext cx="8227724" cy="5475176"/>
          </a:xfrm>
          <a:prstGeom prst="rect">
            <a:avLst/>
          </a:prstGeom>
        </p:spPr>
      </p:pic>
      <p:sp>
        <p:nvSpPr>
          <p:cNvPr id="3" name="Text Placeholder 2">
            <a:extLst>
              <a:ext uri="{FF2B5EF4-FFF2-40B4-BE49-F238E27FC236}">
                <a16:creationId xmlns:a16="http://schemas.microsoft.com/office/drawing/2014/main" id="{2E53EDA5-F3D6-C616-0F54-8539AF2BE4FD}"/>
              </a:ext>
            </a:extLst>
          </p:cNvPr>
          <p:cNvSpPr>
            <a:spLocks noGrp="1"/>
          </p:cNvSpPr>
          <p:nvPr>
            <p:ph type="body" idx="1"/>
          </p:nvPr>
        </p:nvSpPr>
        <p:spPr/>
        <p:txBody>
          <a:bodyPr/>
          <a:lstStyle/>
          <a:p>
            <a:endParaRPr lang="en-US"/>
          </a:p>
        </p:txBody>
      </p:sp>
      <p:sp>
        <p:nvSpPr>
          <p:cNvPr id="6" name="Content Placeholder 5">
            <a:extLst>
              <a:ext uri="{FF2B5EF4-FFF2-40B4-BE49-F238E27FC236}">
                <a16:creationId xmlns:a16="http://schemas.microsoft.com/office/drawing/2014/main" id="{263CBF64-5503-D284-65E2-0F2F1FA80E3E}"/>
              </a:ext>
            </a:extLst>
          </p:cNvPr>
          <p:cNvSpPr>
            <a:spLocks noGrp="1"/>
          </p:cNvSpPr>
          <p:nvPr>
            <p:ph sz="quarter" idx="4"/>
          </p:nvPr>
        </p:nvSpPr>
        <p:spPr/>
        <p:txBody>
          <a:bodyPr/>
          <a:lstStyle/>
          <a:p>
            <a:endParaRPr lang="en-US" dirty="0"/>
          </a:p>
        </p:txBody>
      </p:sp>
    </p:spTree>
    <p:extLst>
      <p:ext uri="{BB962C8B-B14F-4D97-AF65-F5344CB8AC3E}">
        <p14:creationId xmlns:p14="http://schemas.microsoft.com/office/powerpoint/2010/main" val="21965940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EEAF4-C644-86C6-BBA4-6DF38610D3BD}"/>
              </a:ext>
            </a:extLst>
          </p:cNvPr>
          <p:cNvSpPr>
            <a:spLocks noGrp="1"/>
          </p:cNvSpPr>
          <p:nvPr>
            <p:ph type="title"/>
          </p:nvPr>
        </p:nvSpPr>
        <p:spPr/>
        <p:txBody>
          <a:bodyPr/>
          <a:lstStyle/>
          <a:p>
            <a:endParaRPr lang="en-US" dirty="0"/>
          </a:p>
        </p:txBody>
      </p:sp>
      <p:sp>
        <p:nvSpPr>
          <p:cNvPr id="3" name="Text Placeholder 2">
            <a:extLst>
              <a:ext uri="{FF2B5EF4-FFF2-40B4-BE49-F238E27FC236}">
                <a16:creationId xmlns:a16="http://schemas.microsoft.com/office/drawing/2014/main" id="{6E45EA1F-B512-B484-B55E-7E61F8D26BD3}"/>
              </a:ext>
            </a:extLst>
          </p:cNvPr>
          <p:cNvSpPr>
            <a:spLocks noGrp="1"/>
          </p:cNvSpPr>
          <p:nvPr>
            <p:ph type="body" idx="1"/>
          </p:nvPr>
        </p:nvSpPr>
        <p:spPr/>
        <p:txBody>
          <a:bodyPr/>
          <a:lstStyle/>
          <a:p>
            <a:endParaRPr lang="en-US"/>
          </a:p>
        </p:txBody>
      </p:sp>
      <p:pic>
        <p:nvPicPr>
          <p:cNvPr id="8" name="Content Placeholder 7" descr="A person sitting on a brick wall&#10;&#10;Description automatically generated">
            <a:extLst>
              <a:ext uri="{FF2B5EF4-FFF2-40B4-BE49-F238E27FC236}">
                <a16:creationId xmlns:a16="http://schemas.microsoft.com/office/drawing/2014/main" id="{14E8C424-5820-5D0D-0A1E-E16D4DEFD780}"/>
              </a:ext>
            </a:extLst>
          </p:cNvPr>
          <p:cNvPicPr>
            <a:picLocks noGrp="1" noChangeAspect="1"/>
          </p:cNvPicPr>
          <p:nvPr>
            <p:ph sz="half" idx="2"/>
          </p:nvPr>
        </p:nvPicPr>
        <p:blipFill>
          <a:blip r:embed="rId2"/>
          <a:stretch>
            <a:fillRect/>
          </a:stretch>
        </p:blipFill>
        <p:spPr>
          <a:xfrm>
            <a:off x="1673734" y="430754"/>
            <a:ext cx="8996932" cy="5996491"/>
          </a:xfrm>
        </p:spPr>
      </p:pic>
      <p:sp>
        <p:nvSpPr>
          <p:cNvPr id="5" name="Text Placeholder 4">
            <a:extLst>
              <a:ext uri="{FF2B5EF4-FFF2-40B4-BE49-F238E27FC236}">
                <a16:creationId xmlns:a16="http://schemas.microsoft.com/office/drawing/2014/main" id="{BEAF619A-52DC-21D9-53C6-C106BC3D53D1}"/>
              </a:ext>
            </a:extLst>
          </p:cNvPr>
          <p:cNvSpPr>
            <a:spLocks noGrp="1"/>
          </p:cNvSpPr>
          <p:nvPr>
            <p:ph type="body" sz="quarter" idx="3"/>
          </p:nvPr>
        </p:nvSpPr>
        <p:spPr/>
        <p:txBody>
          <a:bodyPr/>
          <a:lstStyle/>
          <a:p>
            <a:endParaRPr lang="en-US" dirty="0"/>
          </a:p>
        </p:txBody>
      </p:sp>
      <p:sp>
        <p:nvSpPr>
          <p:cNvPr id="6" name="Content Placeholder 5">
            <a:extLst>
              <a:ext uri="{FF2B5EF4-FFF2-40B4-BE49-F238E27FC236}">
                <a16:creationId xmlns:a16="http://schemas.microsoft.com/office/drawing/2014/main" id="{6550842F-956D-79E5-9608-596749EF8D21}"/>
              </a:ext>
            </a:extLst>
          </p:cNvPr>
          <p:cNvSpPr>
            <a:spLocks noGrp="1"/>
          </p:cNvSpPr>
          <p:nvPr>
            <p:ph sz="quarter" idx="4"/>
          </p:nvPr>
        </p:nvSpPr>
        <p:spPr/>
        <p:txBody>
          <a:bodyPr/>
          <a:lstStyle/>
          <a:p>
            <a:endParaRPr lang="en-US"/>
          </a:p>
        </p:txBody>
      </p:sp>
    </p:spTree>
    <p:extLst>
      <p:ext uri="{BB962C8B-B14F-4D97-AF65-F5344CB8AC3E}">
        <p14:creationId xmlns:p14="http://schemas.microsoft.com/office/powerpoint/2010/main" val="1883673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useBgFill="1">
        <p:nvSpPr>
          <p:cNvPr id="76" name="Rectangle 15">
            <a:extLst>
              <a:ext uri="{FF2B5EF4-FFF2-40B4-BE49-F238E27FC236}">
                <a16:creationId xmlns:a16="http://schemas.microsoft.com/office/drawing/2014/main" id="{C2E4E997-8672-4FFD-B8EC-9932A8E4714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18" name="Picture 2">
            <a:extLst>
              <a:ext uri="{FF2B5EF4-FFF2-40B4-BE49-F238E27FC236}">
                <a16:creationId xmlns:a16="http://schemas.microsoft.com/office/drawing/2014/main" id="{FE6BA9E6-1D9E-4D30-B528-D49FA1342E4E}"/>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sp>
        <p:nvSpPr>
          <p:cNvPr id="7" name="Title 6">
            <a:extLst>
              <a:ext uri="{FF2B5EF4-FFF2-40B4-BE49-F238E27FC236}">
                <a16:creationId xmlns:a16="http://schemas.microsoft.com/office/drawing/2014/main" id="{89215977-0D1A-21A5-2647-90BEB5F30750}"/>
              </a:ext>
            </a:extLst>
          </p:cNvPr>
          <p:cNvSpPr>
            <a:spLocks noGrp="1"/>
          </p:cNvSpPr>
          <p:nvPr>
            <p:ph type="title"/>
          </p:nvPr>
        </p:nvSpPr>
        <p:spPr>
          <a:xfrm>
            <a:off x="1141413" y="618517"/>
            <a:ext cx="4459286" cy="5526148"/>
          </a:xfrm>
        </p:spPr>
        <p:txBody>
          <a:bodyPr>
            <a:normAutofit/>
          </a:bodyPr>
          <a:lstStyle/>
          <a:p>
            <a:pPr algn="ctr"/>
            <a:r>
              <a:rPr lang="en-US" sz="4400" dirty="0"/>
              <a:t>City of Plymouth Mayor and Plymouth Rotarian Nick Moroz</a:t>
            </a:r>
          </a:p>
        </p:txBody>
      </p:sp>
      <p:sp>
        <p:nvSpPr>
          <p:cNvPr id="77" name="Content Placeholder 12">
            <a:extLst>
              <a:ext uri="{FF2B5EF4-FFF2-40B4-BE49-F238E27FC236}">
                <a16:creationId xmlns:a16="http://schemas.microsoft.com/office/drawing/2014/main" id="{2E61146C-18B6-0321-5EE8-1CB3935B26DB}"/>
              </a:ext>
            </a:extLst>
          </p:cNvPr>
          <p:cNvSpPr>
            <a:spLocks noGrp="1"/>
          </p:cNvSpPr>
          <p:nvPr>
            <p:ph idx="1"/>
          </p:nvPr>
        </p:nvSpPr>
        <p:spPr>
          <a:xfrm>
            <a:off x="1141412" y="5041899"/>
            <a:ext cx="4459287" cy="1172633"/>
          </a:xfrm>
        </p:spPr>
        <p:txBody>
          <a:bodyPr>
            <a:normAutofit/>
          </a:bodyPr>
          <a:lstStyle/>
          <a:p>
            <a:endParaRPr lang="en-US" sz="2000" dirty="0"/>
          </a:p>
        </p:txBody>
      </p:sp>
      <p:pic>
        <p:nvPicPr>
          <p:cNvPr id="9" name="Content Placeholder 8" descr="A person in a suit&#10;&#10;Description automatically generated">
            <a:extLst>
              <a:ext uri="{FF2B5EF4-FFF2-40B4-BE49-F238E27FC236}">
                <a16:creationId xmlns:a16="http://schemas.microsoft.com/office/drawing/2014/main" id="{53E00217-7D05-A4E6-B786-0F42819311C0}"/>
              </a:ext>
            </a:extLst>
          </p:cNvPr>
          <p:cNvPicPr>
            <a:picLocks noChangeAspect="1"/>
          </p:cNvPicPr>
          <p:nvPr/>
        </p:nvPicPr>
        <p:blipFill>
          <a:blip r:embed="rId4"/>
          <a:stretch>
            <a:fillRect/>
          </a:stretch>
        </p:blipFill>
        <p:spPr>
          <a:xfrm>
            <a:off x="6096000" y="688386"/>
            <a:ext cx="5456279" cy="545627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grpSp>
        <p:nvGrpSpPr>
          <p:cNvPr id="78" name="Group 19">
            <a:extLst>
              <a:ext uri="{FF2B5EF4-FFF2-40B4-BE49-F238E27FC236}">
                <a16:creationId xmlns:a16="http://schemas.microsoft.com/office/drawing/2014/main" id="{453E4DEE-E996-40F8-8635-0FF43D7348F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79" name="Rectangle 5">
              <a:extLst>
                <a:ext uri="{FF2B5EF4-FFF2-40B4-BE49-F238E27FC236}">
                  <a16:creationId xmlns:a16="http://schemas.microsoft.com/office/drawing/2014/main" id="{08BD1D3E-43CE-49EB-A424-0738950C6424}"/>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US"/>
            </a:p>
          </p:txBody>
        </p:sp>
        <p:sp>
          <p:nvSpPr>
            <p:cNvPr id="80" name="Freeform 6">
              <a:extLst>
                <a:ext uri="{FF2B5EF4-FFF2-40B4-BE49-F238E27FC236}">
                  <a16:creationId xmlns:a16="http://schemas.microsoft.com/office/drawing/2014/main" id="{E9182037-E3FA-489A-95D5-29E4248420D8}"/>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81" name="Freeform 7">
              <a:extLst>
                <a:ext uri="{FF2B5EF4-FFF2-40B4-BE49-F238E27FC236}">
                  <a16:creationId xmlns:a16="http://schemas.microsoft.com/office/drawing/2014/main" id="{E8864E76-AD7F-4BEE-B3F6-A78FA42AEFAC}"/>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82" name="Freeform 8">
              <a:extLst>
                <a:ext uri="{FF2B5EF4-FFF2-40B4-BE49-F238E27FC236}">
                  <a16:creationId xmlns:a16="http://schemas.microsoft.com/office/drawing/2014/main" id="{8AD071B3-046D-4479-91FE-01E9AD7C8AA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83" name="Freeform 9">
              <a:extLst>
                <a:ext uri="{FF2B5EF4-FFF2-40B4-BE49-F238E27FC236}">
                  <a16:creationId xmlns:a16="http://schemas.microsoft.com/office/drawing/2014/main" id="{91D776F5-E902-4A4D-A75D-A46E063C9F38}"/>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84" name="Freeform 10">
              <a:extLst>
                <a:ext uri="{FF2B5EF4-FFF2-40B4-BE49-F238E27FC236}">
                  <a16:creationId xmlns:a16="http://schemas.microsoft.com/office/drawing/2014/main" id="{EBED8F24-A998-4952-AB68-E2074F0746F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85" name="Freeform 11">
              <a:extLst>
                <a:ext uri="{FF2B5EF4-FFF2-40B4-BE49-F238E27FC236}">
                  <a16:creationId xmlns:a16="http://schemas.microsoft.com/office/drawing/2014/main" id="{74D7A646-8CDC-49B3-9C44-3EF38DB4264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86" name="Freeform 12">
              <a:extLst>
                <a:ext uri="{FF2B5EF4-FFF2-40B4-BE49-F238E27FC236}">
                  <a16:creationId xmlns:a16="http://schemas.microsoft.com/office/drawing/2014/main" id="{D4E99D14-E4F4-419B-9AAF-8D1CEAB28A2D}"/>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87" name="Freeform 13">
              <a:extLst>
                <a:ext uri="{FF2B5EF4-FFF2-40B4-BE49-F238E27FC236}">
                  <a16:creationId xmlns:a16="http://schemas.microsoft.com/office/drawing/2014/main" id="{377E106C-5445-4A52-9F7E-DA1738744291}"/>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88" name="Freeform 14">
              <a:extLst>
                <a:ext uri="{FF2B5EF4-FFF2-40B4-BE49-F238E27FC236}">
                  <a16:creationId xmlns:a16="http://schemas.microsoft.com/office/drawing/2014/main" id="{752BFE96-D378-4BAE-A64B-F851A34C477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89" name="Freeform 15">
              <a:extLst>
                <a:ext uri="{FF2B5EF4-FFF2-40B4-BE49-F238E27FC236}">
                  <a16:creationId xmlns:a16="http://schemas.microsoft.com/office/drawing/2014/main" id="{B88FFB19-5A5E-4078-B467-9D4ABD21BD9A}"/>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90" name="Line 16">
              <a:extLst>
                <a:ext uri="{FF2B5EF4-FFF2-40B4-BE49-F238E27FC236}">
                  <a16:creationId xmlns:a16="http://schemas.microsoft.com/office/drawing/2014/main" id="{11042975-3D19-4728-BCDA-D3F5CD633EDB}"/>
                </a:ext>
                <a:ext uri="{C183D7F6-B498-43B3-948B-1728B52AA6E4}">
                  <adec:decorative xmlns:adec="http://schemas.microsoft.com/office/drawing/2017/decorative" xmlns=""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en-US"/>
            </a:p>
          </p:txBody>
        </p:sp>
        <p:sp>
          <p:nvSpPr>
            <p:cNvPr id="91" name="Freeform 17">
              <a:extLst>
                <a:ext uri="{FF2B5EF4-FFF2-40B4-BE49-F238E27FC236}">
                  <a16:creationId xmlns:a16="http://schemas.microsoft.com/office/drawing/2014/main" id="{A28972BD-D2E1-4DCA-A907-2E3B6F60664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92" name="Freeform 18">
              <a:extLst>
                <a:ext uri="{FF2B5EF4-FFF2-40B4-BE49-F238E27FC236}">
                  <a16:creationId xmlns:a16="http://schemas.microsoft.com/office/drawing/2014/main" id="{1C806824-5C2D-4747-B038-69EE4074B36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93" name="Freeform 19">
              <a:extLst>
                <a:ext uri="{FF2B5EF4-FFF2-40B4-BE49-F238E27FC236}">
                  <a16:creationId xmlns:a16="http://schemas.microsoft.com/office/drawing/2014/main" id="{3B33F710-16D7-4F48-BFCA-66C9CA2352C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94" name="Freeform 20">
              <a:extLst>
                <a:ext uri="{FF2B5EF4-FFF2-40B4-BE49-F238E27FC236}">
                  <a16:creationId xmlns:a16="http://schemas.microsoft.com/office/drawing/2014/main" id="{6C8C8ED4-90FA-4E97-AAF0-D5D51E6A935E}"/>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95" name="Rectangle 21">
              <a:extLst>
                <a:ext uri="{FF2B5EF4-FFF2-40B4-BE49-F238E27FC236}">
                  <a16:creationId xmlns:a16="http://schemas.microsoft.com/office/drawing/2014/main" id="{6C5EB9C1-B25F-4172-8A96-5950ECC828FC}"/>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US"/>
            </a:p>
          </p:txBody>
        </p:sp>
        <p:sp>
          <p:nvSpPr>
            <p:cNvPr id="96" name="Freeform 22">
              <a:extLst>
                <a:ext uri="{FF2B5EF4-FFF2-40B4-BE49-F238E27FC236}">
                  <a16:creationId xmlns:a16="http://schemas.microsoft.com/office/drawing/2014/main" id="{097E6E8A-9373-4655-882B-21715CCE97E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97" name="Freeform 23">
              <a:extLst>
                <a:ext uri="{FF2B5EF4-FFF2-40B4-BE49-F238E27FC236}">
                  <a16:creationId xmlns:a16="http://schemas.microsoft.com/office/drawing/2014/main" id="{EB8CC766-1206-4372-ACAF-8230AF4D5421}"/>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98" name="Freeform 24">
              <a:extLst>
                <a:ext uri="{FF2B5EF4-FFF2-40B4-BE49-F238E27FC236}">
                  <a16:creationId xmlns:a16="http://schemas.microsoft.com/office/drawing/2014/main" id="{1C8E2511-2489-47B2-9C19-C410910DD90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99" name="Freeform 25">
              <a:extLst>
                <a:ext uri="{FF2B5EF4-FFF2-40B4-BE49-F238E27FC236}">
                  <a16:creationId xmlns:a16="http://schemas.microsoft.com/office/drawing/2014/main" id="{D7820196-0A47-47EF-832C-A688E8977D60}"/>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00" name="Freeform 26">
              <a:extLst>
                <a:ext uri="{FF2B5EF4-FFF2-40B4-BE49-F238E27FC236}">
                  <a16:creationId xmlns:a16="http://schemas.microsoft.com/office/drawing/2014/main" id="{4982E0BF-34AE-48A3-AD6B-E0F3CD05DB3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01" name="Freeform 27">
              <a:extLst>
                <a:ext uri="{FF2B5EF4-FFF2-40B4-BE49-F238E27FC236}">
                  <a16:creationId xmlns:a16="http://schemas.microsoft.com/office/drawing/2014/main" id="{CD34643B-9DF2-4310-8868-48252C3393F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02" name="Freeform 28">
              <a:extLst>
                <a:ext uri="{FF2B5EF4-FFF2-40B4-BE49-F238E27FC236}">
                  <a16:creationId xmlns:a16="http://schemas.microsoft.com/office/drawing/2014/main" id="{4E020C4E-AF64-44A8-B830-779541D8D549}"/>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03" name="Freeform 29">
              <a:extLst>
                <a:ext uri="{FF2B5EF4-FFF2-40B4-BE49-F238E27FC236}">
                  <a16:creationId xmlns:a16="http://schemas.microsoft.com/office/drawing/2014/main" id="{D97BC3D3-B1B3-4825-9169-BBEF1DBCF055}"/>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04" name="Freeform 30">
              <a:extLst>
                <a:ext uri="{FF2B5EF4-FFF2-40B4-BE49-F238E27FC236}">
                  <a16:creationId xmlns:a16="http://schemas.microsoft.com/office/drawing/2014/main" id="{A750DC4F-1DAF-470E-98C6-6C68DEB9336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05" name="Freeform 31">
              <a:extLst>
                <a:ext uri="{FF2B5EF4-FFF2-40B4-BE49-F238E27FC236}">
                  <a16:creationId xmlns:a16="http://schemas.microsoft.com/office/drawing/2014/main" id="{2F99594A-5BBD-4E10-A818-8BE52B7D952C}"/>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grpSp>
    </p:spTree>
    <p:extLst>
      <p:ext uri="{BB962C8B-B14F-4D97-AF65-F5344CB8AC3E}">
        <p14:creationId xmlns:p14="http://schemas.microsoft.com/office/powerpoint/2010/main" val="27645577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FC14DC2-4A54-40AC-8EF3-06CEBE60D80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E5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8EC2BBA-55E7-4DA8-AF56-7DBA1F8191B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oster for a community event&#10;&#10;Description automatically generated">
            <a:extLst>
              <a:ext uri="{FF2B5EF4-FFF2-40B4-BE49-F238E27FC236}">
                <a16:creationId xmlns:a16="http://schemas.microsoft.com/office/drawing/2014/main" id="{C1B755AF-3260-F161-3E21-9B1D70D6E948}"/>
              </a:ext>
            </a:extLst>
          </p:cNvPr>
          <p:cNvPicPr>
            <a:picLocks noChangeAspect="1"/>
          </p:cNvPicPr>
          <p:nvPr/>
        </p:nvPicPr>
        <p:blipFill>
          <a:blip r:embed="rId3"/>
          <a:stretch>
            <a:fillRect/>
          </a:stretch>
        </p:blipFill>
        <p:spPr>
          <a:xfrm>
            <a:off x="3944176" y="643467"/>
            <a:ext cx="4303648" cy="5571066"/>
          </a:xfrm>
          <a:prstGeom prst="rect">
            <a:avLst/>
          </a:prstGeom>
        </p:spPr>
      </p:pic>
    </p:spTree>
    <p:extLst>
      <p:ext uri="{BB962C8B-B14F-4D97-AF65-F5344CB8AC3E}">
        <p14:creationId xmlns:p14="http://schemas.microsoft.com/office/powerpoint/2010/main" val="24592577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3" name="Rectangle 1035">
            <a:extLst>
              <a:ext uri="{FF2B5EF4-FFF2-40B4-BE49-F238E27FC236}">
                <a16:creationId xmlns:a16="http://schemas.microsoft.com/office/drawing/2014/main" id="{8B089790-F4B6-46A7-BB28-7B74A9A9EFD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A map of a park&#10;&#10;Description automatically generated">
            <a:extLst>
              <a:ext uri="{FF2B5EF4-FFF2-40B4-BE49-F238E27FC236}">
                <a16:creationId xmlns:a16="http://schemas.microsoft.com/office/drawing/2014/main" id="{EAAB6320-2559-33E4-B2D3-A0F803135CC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52" b="11063"/>
          <a:stretch/>
        </p:blipFill>
        <p:spPr bwMode="auto">
          <a:xfrm>
            <a:off x="-1" y="1"/>
            <a:ext cx="12192000" cy="6068290"/>
          </a:xfrm>
          <a:prstGeom prst="rect">
            <a:avLst/>
          </a:prstGeom>
          <a:noFill/>
          <a:extLst>
            <a:ext uri="{909E8E84-426E-40DD-AFC4-6F175D3DCCD1}">
              <a14:hiddenFill xmlns:a14="http://schemas.microsoft.com/office/drawing/2010/main">
                <a:solidFill>
                  <a:srgbClr val="FFFFFF"/>
                </a:solidFill>
              </a14:hiddenFill>
            </a:ext>
          </a:extLst>
        </p:spPr>
      </p:pic>
      <p:grpSp>
        <p:nvGrpSpPr>
          <p:cNvPr id="1038" name="Group 1037">
            <a:extLst>
              <a:ext uri="{FF2B5EF4-FFF2-40B4-BE49-F238E27FC236}">
                <a16:creationId xmlns:a16="http://schemas.microsoft.com/office/drawing/2014/main" id="{9DE3F54D-33BC-4382-A2AB-5E002F0F1166}"/>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5029199"/>
            <a:ext cx="12228128" cy="1828800"/>
            <a:chOff x="-305" y="2987478"/>
            <a:chExt cx="12188952" cy="1828800"/>
          </a:xfrm>
        </p:grpSpPr>
        <p:sp>
          <p:nvSpPr>
            <p:cNvPr id="1039" name="Freeform: Shape 1038">
              <a:extLst>
                <a:ext uri="{FF2B5EF4-FFF2-40B4-BE49-F238E27FC236}">
                  <a16:creationId xmlns:a16="http://schemas.microsoft.com/office/drawing/2014/main" id="{6798451A-4EC8-4869-8DFB-BCE4E00BE55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0" name="Freeform: Shape 1039">
              <a:extLst>
                <a:ext uri="{FF2B5EF4-FFF2-40B4-BE49-F238E27FC236}">
                  <a16:creationId xmlns:a16="http://schemas.microsoft.com/office/drawing/2014/main" id="{60ECD12F-47FF-48FE-A827-069775A8AD1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1" name="Freeform: Shape 1040">
              <a:extLst>
                <a:ext uri="{FF2B5EF4-FFF2-40B4-BE49-F238E27FC236}">
                  <a16:creationId xmlns:a16="http://schemas.microsoft.com/office/drawing/2014/main" id="{48928757-970C-4B99-9F9C-0C07E4A9451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42" name="Freeform: Shape 1041">
              <a:extLst>
                <a:ext uri="{FF2B5EF4-FFF2-40B4-BE49-F238E27FC236}">
                  <a16:creationId xmlns:a16="http://schemas.microsoft.com/office/drawing/2014/main" id="{1213505B-6136-49EC-951C-1FDA2A6C5BD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9434437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11584A"/>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8E63C52-B1CB-182C-F8B6-2EB812C07F9E}"/>
              </a:ext>
            </a:extLst>
          </p:cNvPr>
          <p:cNvSpPr>
            <a:spLocks noGrp="1"/>
          </p:cNvSpPr>
          <p:nvPr>
            <p:ph type="ctrTitle"/>
          </p:nvPr>
        </p:nvSpPr>
        <p:spPr>
          <a:xfrm>
            <a:off x="1524000" y="2235200"/>
            <a:ext cx="9144000" cy="2387600"/>
          </a:xfrm>
        </p:spPr>
        <p:txBody>
          <a:bodyPr anchor="ctr">
            <a:normAutofit/>
          </a:bodyPr>
          <a:lstStyle/>
          <a:p>
            <a:pPr rtl="0">
              <a:spcBef>
                <a:spcPts val="0"/>
              </a:spcBef>
              <a:spcAft>
                <a:spcPts val="0"/>
              </a:spcAft>
            </a:pPr>
            <a:r>
              <a:rPr lang="en-US" sz="4800" b="0" i="0" u="none" strike="noStrike" dirty="0">
                <a:solidFill>
                  <a:schemeClr val="bg1"/>
                </a:solidFill>
                <a:effectLst/>
                <a:latin typeface="Arial" panose="020B0604020202020204" pitchFamily="34" charset="0"/>
              </a:rPr>
              <a:t>What is this ballot proposal?</a:t>
            </a:r>
            <a:endParaRPr lang="en-US" sz="16600" dirty="0">
              <a:solidFill>
                <a:schemeClr val="bg1"/>
              </a:solidFill>
            </a:endParaRPr>
          </a:p>
        </p:txBody>
      </p:sp>
    </p:spTree>
    <p:extLst>
      <p:ext uri="{BB962C8B-B14F-4D97-AF65-F5344CB8AC3E}">
        <p14:creationId xmlns:p14="http://schemas.microsoft.com/office/powerpoint/2010/main" val="831122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04072-FB33-507B-17B5-9A4A3A84515D}"/>
              </a:ext>
            </a:extLst>
          </p:cNvPr>
          <p:cNvSpPr>
            <a:spLocks noGrp="1"/>
          </p:cNvSpPr>
          <p:nvPr>
            <p:ph type="title"/>
          </p:nvPr>
        </p:nvSpPr>
        <p:spPr/>
        <p:txBody>
          <a:bodyPr/>
          <a:lstStyle/>
          <a:p>
            <a:r>
              <a:rPr lang="en-US" dirty="0"/>
              <a:t>Actual Ballot Language</a:t>
            </a:r>
          </a:p>
        </p:txBody>
      </p:sp>
      <p:sp>
        <p:nvSpPr>
          <p:cNvPr id="3" name="Content Placeholder 2">
            <a:extLst>
              <a:ext uri="{FF2B5EF4-FFF2-40B4-BE49-F238E27FC236}">
                <a16:creationId xmlns:a16="http://schemas.microsoft.com/office/drawing/2014/main" id="{E461E7DE-24C8-B7F7-65A5-AC4B020D5511}"/>
              </a:ext>
            </a:extLst>
          </p:cNvPr>
          <p:cNvSpPr>
            <a:spLocks noGrp="1"/>
          </p:cNvSpPr>
          <p:nvPr>
            <p:ph idx="1"/>
          </p:nvPr>
        </p:nvSpPr>
        <p:spPr/>
        <p:txBody>
          <a:bodyPr/>
          <a:lstStyle/>
          <a:p>
            <a:pPr marL="0" indent="0">
              <a:buNone/>
            </a:pPr>
            <a:r>
              <a:rPr lang="en-US" dirty="0"/>
              <a:t>Shall Section 8.5 of the Charter of the City of Plymouth, Wayne County, Michigan, be amended to permit the levy by the City of a new additional ad valorem property tax in an amount not to exceed one and three-quarters (1.75) mills, for 12 years, from 2024 through 2035, to provide funds to the City to acquire, construct, improve, furnish, operate and maintain parks and recreation facilities? It is estimated that 1.75 mills would raise approximately $1,275,955 when first levied in 2024.</a:t>
            </a:r>
          </a:p>
          <a:p>
            <a:pPr marL="0" indent="0">
              <a:buNone/>
            </a:pPr>
            <a:endParaRPr lang="en-US" dirty="0"/>
          </a:p>
          <a:p>
            <a:pPr marL="0" indent="0">
              <a:buNone/>
            </a:pPr>
            <a:r>
              <a:rPr lang="en-US" i="1" dirty="0"/>
              <a:t>(YES OR NO)</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4325964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E420D-936A-02AB-6B4F-98FFD50CCE07}"/>
              </a:ext>
            </a:extLst>
          </p:cNvPr>
          <p:cNvSpPr>
            <a:spLocks noGrp="1"/>
          </p:cNvSpPr>
          <p:nvPr>
            <p:ph type="title"/>
          </p:nvPr>
        </p:nvSpPr>
        <p:spPr>
          <a:solidFill>
            <a:srgbClr val="11584A"/>
          </a:solidFill>
        </p:spPr>
        <p:txBody>
          <a:bodyPr/>
          <a:lstStyle/>
          <a:p>
            <a:r>
              <a:rPr lang="en-US" dirty="0">
                <a:solidFill>
                  <a:schemeClr val="bg1"/>
                </a:solidFill>
              </a:rPr>
              <a:t>Quick facts…If passed</a:t>
            </a:r>
          </a:p>
        </p:txBody>
      </p:sp>
      <p:sp>
        <p:nvSpPr>
          <p:cNvPr id="3" name="Content Placeholder 2">
            <a:extLst>
              <a:ext uri="{FF2B5EF4-FFF2-40B4-BE49-F238E27FC236}">
                <a16:creationId xmlns:a16="http://schemas.microsoft.com/office/drawing/2014/main" id="{0D97EF56-FCDF-3AD3-57FC-27898F3B5777}"/>
              </a:ext>
            </a:extLst>
          </p:cNvPr>
          <p:cNvSpPr>
            <a:spLocks noGrp="1"/>
          </p:cNvSpPr>
          <p:nvPr>
            <p:ph idx="1"/>
          </p:nvPr>
        </p:nvSpPr>
        <p:spPr>
          <a:xfrm>
            <a:off x="838199" y="1825625"/>
            <a:ext cx="10842171" cy="4351338"/>
          </a:xfrm>
        </p:spPr>
        <p:txBody>
          <a:bodyPr>
            <a:normAutofit fontScale="92500" lnSpcReduction="10000"/>
          </a:bodyPr>
          <a:lstStyle/>
          <a:p>
            <a:r>
              <a:rPr lang="en-US" dirty="0"/>
              <a:t>Raise $1.275 M per year dedicated to parks and recreation projects in the city</a:t>
            </a:r>
          </a:p>
          <a:p>
            <a:r>
              <a:rPr lang="en-US" dirty="0"/>
              <a:t>The city is losing access to fields</a:t>
            </a:r>
          </a:p>
          <a:p>
            <a:r>
              <a:rPr lang="en-US" dirty="0"/>
              <a:t>The 2021 Citizen Survey showed 68% of residents say P&amp;R is VERY IMPORTANT</a:t>
            </a:r>
          </a:p>
          <a:p>
            <a:r>
              <a:rPr lang="en-US" dirty="0"/>
              <a:t>The funds would be used to:</a:t>
            </a:r>
          </a:p>
          <a:p>
            <a:pPr lvl="1"/>
            <a:r>
              <a:rPr lang="en-US" dirty="0"/>
              <a:t>Update and improve all neighborhood parks and facilities and operations</a:t>
            </a:r>
          </a:p>
          <a:p>
            <a:pPr lvl="1"/>
            <a:r>
              <a:rPr lang="en-US" dirty="0"/>
              <a:t>Acquire property and develop new parks and facilities to meet our growing needs</a:t>
            </a:r>
          </a:p>
          <a:p>
            <a:pPr lvl="1"/>
            <a:r>
              <a:rPr lang="en-US" dirty="0"/>
              <a:t>Offer major discounts for residents on registration fees</a:t>
            </a:r>
          </a:p>
          <a:p>
            <a:r>
              <a:rPr lang="en-US" dirty="0"/>
              <a:t>The funds would allow the city to access more grant opportunities</a:t>
            </a:r>
          </a:p>
          <a:p>
            <a:r>
              <a:rPr lang="en-US" dirty="0"/>
              <a:t>1.75 mills would be levied per year for 12 years</a:t>
            </a:r>
          </a:p>
          <a:p>
            <a:pPr lvl="1"/>
            <a:r>
              <a:rPr lang="en-US" dirty="0"/>
              <a:t>A $250K home would pay roughly $218 per year</a:t>
            </a:r>
          </a:p>
        </p:txBody>
      </p:sp>
    </p:spTree>
    <p:extLst>
      <p:ext uri="{BB962C8B-B14F-4D97-AF65-F5344CB8AC3E}">
        <p14:creationId xmlns:p14="http://schemas.microsoft.com/office/powerpoint/2010/main" val="38787192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11584A"/>
        </a:solidFill>
        <a:effectLst/>
      </p:bgPr>
    </p:bg>
    <p:spTree>
      <p:nvGrpSpPr>
        <p:cNvPr id="1" name=""/>
        <p:cNvGrpSpPr/>
        <p:nvPr/>
      </p:nvGrpSpPr>
      <p:grpSpPr>
        <a:xfrm>
          <a:off x="0" y="0"/>
          <a:ext cx="0" cy="0"/>
          <a:chOff x="0" y="0"/>
          <a:chExt cx="0" cy="0"/>
        </a:xfrm>
      </p:grpSpPr>
      <p:sp useBgFill="1">
        <p:nvSpPr>
          <p:cNvPr id="2078" name="Rectangle 2058">
            <a:extLst>
              <a:ext uri="{FF2B5EF4-FFF2-40B4-BE49-F238E27FC236}">
                <a16:creationId xmlns:a16="http://schemas.microsoft.com/office/drawing/2014/main" id="{AC8EEB0F-BA72-49AC-956F-331B60FDE79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A4B4D32-A096-8F06-A4C2-596387431B2A}"/>
              </a:ext>
            </a:extLst>
          </p:cNvPr>
          <p:cNvSpPr>
            <a:spLocks noGrp="1"/>
          </p:cNvSpPr>
          <p:nvPr>
            <p:ph type="title"/>
          </p:nvPr>
        </p:nvSpPr>
        <p:spPr>
          <a:xfrm>
            <a:off x="5533694" y="5059192"/>
            <a:ext cx="5858184" cy="1160633"/>
          </a:xfrm>
        </p:spPr>
        <p:txBody>
          <a:bodyPr vert="horz" lIns="91440" tIns="45720" rIns="91440" bIns="45720" rtlCol="0" anchor="t">
            <a:normAutofit fontScale="90000"/>
          </a:bodyPr>
          <a:lstStyle/>
          <a:p>
            <a:pPr algn="r"/>
            <a:r>
              <a:rPr lang="en-US" sz="4000" b="1" kern="1200" dirty="0">
                <a:solidFill>
                  <a:schemeClr val="bg1"/>
                </a:solidFill>
                <a:latin typeface="+mj-lt"/>
                <a:ea typeface="+mj-ea"/>
                <a:cs typeface="+mj-cs"/>
              </a:rPr>
              <a:t>Why?</a:t>
            </a:r>
            <a:br>
              <a:rPr lang="en-US" sz="4000" b="1" kern="1200" dirty="0">
                <a:solidFill>
                  <a:schemeClr val="bg1"/>
                </a:solidFill>
                <a:latin typeface="+mj-lt"/>
                <a:ea typeface="+mj-ea"/>
                <a:cs typeface="+mj-cs"/>
              </a:rPr>
            </a:br>
            <a:r>
              <a:rPr lang="en-US" sz="4000" b="1" kern="1200" dirty="0">
                <a:solidFill>
                  <a:schemeClr val="bg1"/>
                </a:solidFill>
                <a:latin typeface="+mj-lt"/>
                <a:ea typeface="+mj-ea"/>
                <a:cs typeface="+mj-cs"/>
              </a:rPr>
              <a:t>Quality of life in Plymouth</a:t>
            </a:r>
          </a:p>
        </p:txBody>
      </p:sp>
      <p:pic>
        <p:nvPicPr>
          <p:cNvPr id="2050" name="Picture 2">
            <a:extLst>
              <a:ext uri="{FF2B5EF4-FFF2-40B4-BE49-F238E27FC236}">
                <a16:creationId xmlns:a16="http://schemas.microsoft.com/office/drawing/2014/main" id="{B797B2B9-D07B-E5D9-3F12-E92AFF45E24D}"/>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l="22343" r="15006"/>
          <a:stretch/>
        </p:blipFill>
        <p:spPr bwMode="auto">
          <a:xfrm>
            <a:off x="1" y="1326931"/>
            <a:ext cx="5190767" cy="5530385"/>
          </a:xfrm>
          <a:custGeom>
            <a:avLst/>
            <a:gdLst/>
            <a:ahLst/>
            <a:cxnLst/>
            <a:rect l="l" t="t" r="r" b="b"/>
            <a:pathLst>
              <a:path w="5190767" h="5530385">
                <a:moveTo>
                  <a:pt x="1986067" y="0"/>
                </a:moveTo>
                <a:cubicBezTo>
                  <a:pt x="3755974" y="0"/>
                  <a:pt x="5190767" y="1434794"/>
                  <a:pt x="5190767" y="3204701"/>
                </a:cubicBezTo>
                <a:cubicBezTo>
                  <a:pt x="5190767" y="4089655"/>
                  <a:pt x="4832069" y="4890830"/>
                  <a:pt x="4252132" y="5470767"/>
                </a:cubicBezTo>
                <a:lnTo>
                  <a:pt x="4186536" y="5530385"/>
                </a:lnTo>
                <a:lnTo>
                  <a:pt x="0" y="5530385"/>
                </a:lnTo>
                <a:lnTo>
                  <a:pt x="0" y="692598"/>
                </a:lnTo>
                <a:lnTo>
                  <a:pt x="194287" y="547313"/>
                </a:lnTo>
                <a:cubicBezTo>
                  <a:pt x="705761" y="201768"/>
                  <a:pt x="1322351" y="0"/>
                  <a:pt x="1986067"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grpSp>
        <p:nvGrpSpPr>
          <p:cNvPr id="2079" name="Group 2060">
            <a:extLst>
              <a:ext uri="{FF2B5EF4-FFF2-40B4-BE49-F238E27FC236}">
                <a16:creationId xmlns:a16="http://schemas.microsoft.com/office/drawing/2014/main" id="{54C5F191-28EB-4204-8F9D-2EA49651480F}"/>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296559"/>
            <a:ext cx="5462274" cy="5561548"/>
            <a:chOff x="1" y="1301814"/>
            <a:chExt cx="5462274" cy="5561548"/>
          </a:xfrm>
        </p:grpSpPr>
        <p:sp useBgFill="1">
          <p:nvSpPr>
            <p:cNvPr id="2062" name="Freeform: Shape 2061">
              <a:extLst>
                <a:ext uri="{FF2B5EF4-FFF2-40B4-BE49-F238E27FC236}">
                  <a16:creationId xmlns:a16="http://schemas.microsoft.com/office/drawing/2014/main" id="{D5CF2992-A97F-420B-AD95-7FEE94813A6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 y="1301814"/>
              <a:ext cx="5462274" cy="5561548"/>
            </a:xfrm>
            <a:custGeom>
              <a:avLst/>
              <a:gdLst>
                <a:gd name="connsiteX0" fmla="*/ 2074347 w 5533693"/>
                <a:gd name="connsiteY0" fmla="*/ 1975 h 5658322"/>
                <a:gd name="connsiteX1" fmla="*/ 3381971 w 5533693"/>
                <a:gd name="connsiteY1" fmla="*/ 198165 h 5658322"/>
                <a:gd name="connsiteX2" fmla="*/ 3460615 w 5533693"/>
                <a:gd name="connsiteY2" fmla="*/ 226209 h 5658322"/>
                <a:gd name="connsiteX3" fmla="*/ 3500059 w 5533693"/>
                <a:gd name="connsiteY3" fmla="*/ 240111 h 5658322"/>
                <a:gd name="connsiteX4" fmla="*/ 3539260 w 5533693"/>
                <a:gd name="connsiteY4" fmla="*/ 254728 h 5658322"/>
                <a:gd name="connsiteX5" fmla="*/ 3693872 w 5533693"/>
                <a:gd name="connsiteY5" fmla="*/ 319254 h 5658322"/>
                <a:gd name="connsiteX6" fmla="*/ 3845439 w 5533693"/>
                <a:gd name="connsiteY6" fmla="*/ 391504 h 5658322"/>
                <a:gd name="connsiteX7" fmla="*/ 3993112 w 5533693"/>
                <a:gd name="connsiteY7" fmla="*/ 472189 h 5658322"/>
                <a:gd name="connsiteX8" fmla="*/ 4534860 w 5533693"/>
                <a:gd name="connsiteY8" fmla="*/ 874076 h 5658322"/>
                <a:gd name="connsiteX9" fmla="*/ 5290387 w 5533693"/>
                <a:gd name="connsiteY9" fmla="*/ 1983958 h 5658322"/>
                <a:gd name="connsiteX10" fmla="*/ 5533504 w 5533693"/>
                <a:gd name="connsiteY10" fmla="*/ 3296091 h 5658322"/>
                <a:gd name="connsiteX11" fmla="*/ 4766873 w 5533693"/>
                <a:gd name="connsiteY11" fmla="*/ 5450843 h 5658322"/>
                <a:gd name="connsiteX12" fmla="*/ 4582558 w 5533693"/>
                <a:gd name="connsiteY12" fmla="*/ 5658322 h 5658322"/>
                <a:gd name="connsiteX13" fmla="*/ 4423702 w 5533693"/>
                <a:gd name="connsiteY13" fmla="*/ 5658322 h 5658322"/>
                <a:gd name="connsiteX14" fmla="*/ 4460355 w 5533693"/>
                <a:gd name="connsiteY14" fmla="*/ 5621021 h 5658322"/>
                <a:gd name="connsiteX15" fmla="*/ 4514287 w 5533693"/>
                <a:gd name="connsiteY15" fmla="*/ 5562320 h 5658322"/>
                <a:gd name="connsiteX16" fmla="*/ 4565051 w 5533693"/>
                <a:gd name="connsiteY16" fmla="*/ 5501003 h 5658322"/>
                <a:gd name="connsiteX17" fmla="*/ 4615332 w 5533693"/>
                <a:gd name="connsiteY17" fmla="*/ 5439330 h 5658322"/>
                <a:gd name="connsiteX18" fmla="*/ 4662324 w 5533693"/>
                <a:gd name="connsiteY18" fmla="*/ 5375280 h 5658322"/>
                <a:gd name="connsiteX19" fmla="*/ 4708586 w 5533693"/>
                <a:gd name="connsiteY19" fmla="*/ 5310874 h 5658322"/>
                <a:gd name="connsiteX20" fmla="*/ 4751439 w 5533693"/>
                <a:gd name="connsiteY20" fmla="*/ 5244209 h 5658322"/>
                <a:gd name="connsiteX21" fmla="*/ 4793805 w 5533693"/>
                <a:gd name="connsiteY21" fmla="*/ 5177308 h 5658322"/>
                <a:gd name="connsiteX22" fmla="*/ 4832883 w 5533693"/>
                <a:gd name="connsiteY22" fmla="*/ 5108504 h 5658322"/>
                <a:gd name="connsiteX23" fmla="*/ 5079531 w 5533693"/>
                <a:gd name="connsiteY23" fmla="*/ 4530628 h 5658322"/>
                <a:gd name="connsiteX24" fmla="*/ 5207481 w 5533693"/>
                <a:gd name="connsiteY24" fmla="*/ 3920310 h 5658322"/>
                <a:gd name="connsiteX25" fmla="*/ 5222212 w 5533693"/>
                <a:gd name="connsiteY25" fmla="*/ 3765594 h 5658322"/>
                <a:gd name="connsiteX26" fmla="*/ 5230368 w 5533693"/>
                <a:gd name="connsiteY26" fmla="*/ 3610637 h 5658322"/>
                <a:gd name="connsiteX27" fmla="*/ 5232682 w 5533693"/>
                <a:gd name="connsiteY27" fmla="*/ 3455681 h 5658322"/>
                <a:gd name="connsiteX28" fmla="*/ 5230978 w 5533693"/>
                <a:gd name="connsiteY28" fmla="*/ 3378323 h 5658322"/>
                <a:gd name="connsiteX29" fmla="*/ 5228908 w 5533693"/>
                <a:gd name="connsiteY29" fmla="*/ 3301082 h 5658322"/>
                <a:gd name="connsiteX30" fmla="*/ 5224526 w 5533693"/>
                <a:gd name="connsiteY30" fmla="*/ 3223843 h 5658322"/>
                <a:gd name="connsiteX31" fmla="*/ 5219047 w 5533693"/>
                <a:gd name="connsiteY31" fmla="*/ 3146841 h 5658322"/>
                <a:gd name="connsiteX32" fmla="*/ 5211986 w 5533693"/>
                <a:gd name="connsiteY32" fmla="*/ 3069956 h 5658322"/>
                <a:gd name="connsiteX33" fmla="*/ 5208577 w 5533693"/>
                <a:gd name="connsiteY33" fmla="*/ 3031574 h 5658322"/>
                <a:gd name="connsiteX34" fmla="*/ 5203707 w 5533693"/>
                <a:gd name="connsiteY34" fmla="*/ 2993310 h 5658322"/>
                <a:gd name="connsiteX35" fmla="*/ 5154766 w 5533693"/>
                <a:gd name="connsiteY35" fmla="*/ 2688746 h 5658322"/>
                <a:gd name="connsiteX36" fmla="*/ 4987372 w 5533693"/>
                <a:gd name="connsiteY36" fmla="*/ 2096253 h 5658322"/>
                <a:gd name="connsiteX37" fmla="*/ 4365884 w 5533693"/>
                <a:gd name="connsiteY37" fmla="*/ 1031051 h 5658322"/>
                <a:gd name="connsiteX38" fmla="*/ 3904118 w 5533693"/>
                <a:gd name="connsiteY38" fmla="*/ 602309 h 5658322"/>
                <a:gd name="connsiteX39" fmla="*/ 3773246 w 5533693"/>
                <a:gd name="connsiteY39" fmla="*/ 511048 h 5658322"/>
                <a:gd name="connsiteX40" fmla="*/ 3636896 w 5533693"/>
                <a:gd name="connsiteY40" fmla="*/ 426797 h 5658322"/>
                <a:gd name="connsiteX41" fmla="*/ 3495068 w 5533693"/>
                <a:gd name="connsiteY41" fmla="*/ 350745 h 5658322"/>
                <a:gd name="connsiteX42" fmla="*/ 3348491 w 5533693"/>
                <a:gd name="connsiteY42" fmla="*/ 282654 h 5658322"/>
                <a:gd name="connsiteX43" fmla="*/ 3329986 w 5533693"/>
                <a:gd name="connsiteY43" fmla="*/ 274335 h 5658322"/>
                <a:gd name="connsiteX44" fmla="*/ 3311117 w 5533693"/>
                <a:gd name="connsiteY44" fmla="*/ 266968 h 5658322"/>
                <a:gd name="connsiteX45" fmla="*/ 3273377 w 5533693"/>
                <a:gd name="connsiteY45" fmla="*/ 252233 h 5658322"/>
                <a:gd name="connsiteX46" fmla="*/ 3197776 w 5533693"/>
                <a:gd name="connsiteY46" fmla="*/ 222763 h 5658322"/>
                <a:gd name="connsiteX47" fmla="*/ 3120834 w 5533693"/>
                <a:gd name="connsiteY47" fmla="*/ 196501 h 5658322"/>
                <a:gd name="connsiteX48" fmla="*/ 3043285 w 5533693"/>
                <a:gd name="connsiteY48" fmla="*/ 171784 h 5658322"/>
                <a:gd name="connsiteX49" fmla="*/ 3004449 w 5533693"/>
                <a:gd name="connsiteY49" fmla="*/ 159544 h 5658322"/>
                <a:gd name="connsiteX50" fmla="*/ 2965006 w 5533693"/>
                <a:gd name="connsiteY50" fmla="*/ 149325 h 5658322"/>
                <a:gd name="connsiteX51" fmla="*/ 2885996 w 5533693"/>
                <a:gd name="connsiteY51" fmla="*/ 129123 h 5658322"/>
                <a:gd name="connsiteX52" fmla="*/ 2726270 w 5533693"/>
                <a:gd name="connsiteY52" fmla="*/ 95020 h 5658322"/>
                <a:gd name="connsiteX53" fmla="*/ 2073858 w 5533693"/>
                <a:gd name="connsiteY53" fmla="*/ 37624 h 5658322"/>
                <a:gd name="connsiteX54" fmla="*/ 1421447 w 5533693"/>
                <a:gd name="connsiteY54" fmla="*/ 85631 h 5658322"/>
                <a:gd name="connsiteX55" fmla="*/ 1341097 w 5533693"/>
                <a:gd name="connsiteY55" fmla="*/ 100130 h 5658322"/>
                <a:gd name="connsiteX56" fmla="*/ 1261844 w 5533693"/>
                <a:gd name="connsiteY56" fmla="*/ 119260 h 5658322"/>
                <a:gd name="connsiteX57" fmla="*/ 1182834 w 5533693"/>
                <a:gd name="connsiteY57" fmla="*/ 138748 h 5658322"/>
                <a:gd name="connsiteX58" fmla="*/ 1105041 w 5533693"/>
                <a:gd name="connsiteY58" fmla="*/ 162278 h 5658322"/>
                <a:gd name="connsiteX59" fmla="*/ 1027492 w 5533693"/>
                <a:gd name="connsiteY59" fmla="*/ 186520 h 5658322"/>
                <a:gd name="connsiteX60" fmla="*/ 1008135 w 5533693"/>
                <a:gd name="connsiteY60" fmla="*/ 192699 h 5658322"/>
                <a:gd name="connsiteX61" fmla="*/ 989144 w 5533693"/>
                <a:gd name="connsiteY61" fmla="*/ 199829 h 5658322"/>
                <a:gd name="connsiteX62" fmla="*/ 951282 w 5533693"/>
                <a:gd name="connsiteY62" fmla="*/ 214326 h 5658322"/>
                <a:gd name="connsiteX63" fmla="*/ 875803 w 5533693"/>
                <a:gd name="connsiteY63" fmla="*/ 243439 h 5658322"/>
                <a:gd name="connsiteX64" fmla="*/ 856933 w 5533693"/>
                <a:gd name="connsiteY64" fmla="*/ 250688 h 5658322"/>
                <a:gd name="connsiteX65" fmla="*/ 838551 w 5533693"/>
                <a:gd name="connsiteY65" fmla="*/ 259007 h 5658322"/>
                <a:gd name="connsiteX66" fmla="*/ 801784 w 5533693"/>
                <a:gd name="connsiteY66" fmla="*/ 275762 h 5658322"/>
                <a:gd name="connsiteX67" fmla="*/ 256262 w 5533693"/>
                <a:gd name="connsiteY67" fmla="*/ 607301 h 5658322"/>
                <a:gd name="connsiteX68" fmla="*/ 21255 w 5533693"/>
                <a:gd name="connsiteY68" fmla="*/ 817914 h 5658322"/>
                <a:gd name="connsiteX69" fmla="*/ 0 w 5533693"/>
                <a:gd name="connsiteY69" fmla="*/ 841922 h 5658322"/>
                <a:gd name="connsiteX70" fmla="*/ 0 w 5533693"/>
                <a:gd name="connsiteY70" fmla="*/ 582568 h 5658322"/>
                <a:gd name="connsiteX71" fmla="*/ 18177 w 5533693"/>
                <a:gd name="connsiteY71" fmla="*/ 568907 h 5658322"/>
                <a:gd name="connsiteX72" fmla="*/ 158868 w 5533693"/>
                <a:gd name="connsiteY72" fmla="*/ 475399 h 5658322"/>
                <a:gd name="connsiteX73" fmla="*/ 764774 w 5533693"/>
                <a:gd name="connsiteY73" fmla="*/ 186758 h 5658322"/>
                <a:gd name="connsiteX74" fmla="*/ 2074347 w 5533693"/>
                <a:gd name="connsiteY74" fmla="*/ 1975 h 5658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5533693" h="5658322">
                  <a:moveTo>
                    <a:pt x="2074347" y="1975"/>
                  </a:moveTo>
                  <a:cubicBezTo>
                    <a:pt x="2514563" y="2331"/>
                    <a:pt x="2958797" y="57351"/>
                    <a:pt x="3381971" y="198165"/>
                  </a:cubicBezTo>
                  <a:lnTo>
                    <a:pt x="3460615" y="226209"/>
                  </a:lnTo>
                  <a:lnTo>
                    <a:pt x="3500059" y="240111"/>
                  </a:lnTo>
                  <a:cubicBezTo>
                    <a:pt x="3513208" y="244865"/>
                    <a:pt x="3526478" y="249024"/>
                    <a:pt x="3539260" y="254728"/>
                  </a:cubicBezTo>
                  <a:cubicBezTo>
                    <a:pt x="3590634" y="276237"/>
                    <a:pt x="3642619" y="296913"/>
                    <a:pt x="3693872" y="319254"/>
                  </a:cubicBezTo>
                  <a:cubicBezTo>
                    <a:pt x="3744271" y="343258"/>
                    <a:pt x="3795282" y="366549"/>
                    <a:pt x="3845439" y="391504"/>
                  </a:cubicBezTo>
                  <a:cubicBezTo>
                    <a:pt x="3894501" y="418359"/>
                    <a:pt x="3944415" y="444265"/>
                    <a:pt x="3993112" y="472189"/>
                  </a:cubicBezTo>
                  <a:cubicBezTo>
                    <a:pt x="4187046" y="585435"/>
                    <a:pt x="4369536" y="720191"/>
                    <a:pt x="4534860" y="874076"/>
                  </a:cubicBezTo>
                  <a:cubicBezTo>
                    <a:pt x="4865631" y="1182086"/>
                    <a:pt x="5123844" y="1566505"/>
                    <a:pt x="5290387" y="1983958"/>
                  </a:cubicBezTo>
                  <a:cubicBezTo>
                    <a:pt x="5457904" y="2401531"/>
                    <a:pt x="5538132" y="2850357"/>
                    <a:pt x="5533504" y="3296091"/>
                  </a:cubicBezTo>
                  <a:cubicBezTo>
                    <a:pt x="5526154" y="4076856"/>
                    <a:pt x="5251390" y="4847250"/>
                    <a:pt x="4766873" y="5450843"/>
                  </a:cubicBezTo>
                  <a:lnTo>
                    <a:pt x="4582558" y="5658322"/>
                  </a:lnTo>
                  <a:lnTo>
                    <a:pt x="4423702" y="5658322"/>
                  </a:lnTo>
                  <a:lnTo>
                    <a:pt x="4460355" y="5621021"/>
                  </a:lnTo>
                  <a:lnTo>
                    <a:pt x="4514287" y="5562320"/>
                  </a:lnTo>
                  <a:cubicBezTo>
                    <a:pt x="4531939" y="5542475"/>
                    <a:pt x="4548009" y="5521322"/>
                    <a:pt x="4565051" y="5501003"/>
                  </a:cubicBezTo>
                  <a:lnTo>
                    <a:pt x="4615332" y="5439330"/>
                  </a:lnTo>
                  <a:cubicBezTo>
                    <a:pt x="4631279" y="5418177"/>
                    <a:pt x="4646619" y="5396669"/>
                    <a:pt x="4662324" y="5375280"/>
                  </a:cubicBezTo>
                  <a:cubicBezTo>
                    <a:pt x="4677906" y="5353889"/>
                    <a:pt x="4693490" y="5332501"/>
                    <a:pt x="4708586" y="5310874"/>
                  </a:cubicBezTo>
                  <a:lnTo>
                    <a:pt x="4751439" y="5244209"/>
                  </a:lnTo>
                  <a:cubicBezTo>
                    <a:pt x="4765560" y="5221869"/>
                    <a:pt x="4780535" y="5200122"/>
                    <a:pt x="4793805" y="5177308"/>
                  </a:cubicBezTo>
                  <a:lnTo>
                    <a:pt x="4832883" y="5108504"/>
                  </a:lnTo>
                  <a:cubicBezTo>
                    <a:pt x="4936119" y="4924791"/>
                    <a:pt x="5018052" y="4730264"/>
                    <a:pt x="5079531" y="4530628"/>
                  </a:cubicBezTo>
                  <a:cubicBezTo>
                    <a:pt x="5141133" y="4330992"/>
                    <a:pt x="5183620" y="4126364"/>
                    <a:pt x="5207481" y="3920310"/>
                  </a:cubicBezTo>
                  <a:lnTo>
                    <a:pt x="5222212" y="3765594"/>
                  </a:lnTo>
                  <a:cubicBezTo>
                    <a:pt x="5224889" y="3713902"/>
                    <a:pt x="5228422" y="3662211"/>
                    <a:pt x="5230368" y="3610637"/>
                  </a:cubicBezTo>
                  <a:cubicBezTo>
                    <a:pt x="5230978" y="3558946"/>
                    <a:pt x="5233047" y="3507372"/>
                    <a:pt x="5232682" y="3455681"/>
                  </a:cubicBezTo>
                  <a:lnTo>
                    <a:pt x="5230978" y="3378323"/>
                  </a:lnTo>
                  <a:cubicBezTo>
                    <a:pt x="5230247" y="3352536"/>
                    <a:pt x="5230978" y="3326750"/>
                    <a:pt x="5228908" y="3301082"/>
                  </a:cubicBezTo>
                  <a:lnTo>
                    <a:pt x="5224526" y="3223843"/>
                  </a:lnTo>
                  <a:cubicBezTo>
                    <a:pt x="5222942" y="3198176"/>
                    <a:pt x="5222091" y="3172388"/>
                    <a:pt x="5219047" y="3146841"/>
                  </a:cubicBezTo>
                  <a:lnTo>
                    <a:pt x="5211986" y="3069956"/>
                  </a:lnTo>
                  <a:lnTo>
                    <a:pt x="5208577" y="3031574"/>
                  </a:lnTo>
                  <a:cubicBezTo>
                    <a:pt x="5207481" y="3018739"/>
                    <a:pt x="5205291" y="3006024"/>
                    <a:pt x="5203707" y="2993310"/>
                  </a:cubicBezTo>
                  <a:cubicBezTo>
                    <a:pt x="5190925" y="2891234"/>
                    <a:pt x="5174976" y="2789515"/>
                    <a:pt x="5154766" y="2688746"/>
                  </a:cubicBezTo>
                  <a:cubicBezTo>
                    <a:pt x="5114592" y="2487208"/>
                    <a:pt x="5058835" y="2288879"/>
                    <a:pt x="4987372" y="2096253"/>
                  </a:cubicBezTo>
                  <a:cubicBezTo>
                    <a:pt x="4844205" y="1711360"/>
                    <a:pt x="4640044" y="1346549"/>
                    <a:pt x="4365884" y="1031051"/>
                  </a:cubicBezTo>
                  <a:cubicBezTo>
                    <a:pt x="4229168" y="873245"/>
                    <a:pt x="4074921" y="728388"/>
                    <a:pt x="3904118" y="602309"/>
                  </a:cubicBezTo>
                  <a:cubicBezTo>
                    <a:pt x="3861266" y="571057"/>
                    <a:pt x="3816952" y="541587"/>
                    <a:pt x="3773246" y="511048"/>
                  </a:cubicBezTo>
                  <a:cubicBezTo>
                    <a:pt x="3728445" y="482291"/>
                    <a:pt x="3682427" y="455077"/>
                    <a:pt x="3636896" y="426797"/>
                  </a:cubicBezTo>
                  <a:cubicBezTo>
                    <a:pt x="3590268" y="400416"/>
                    <a:pt x="3542425" y="376174"/>
                    <a:pt x="3495068" y="350745"/>
                  </a:cubicBezTo>
                  <a:cubicBezTo>
                    <a:pt x="3446980" y="326859"/>
                    <a:pt x="3397553" y="305232"/>
                    <a:pt x="3348491" y="282654"/>
                  </a:cubicBezTo>
                  <a:lnTo>
                    <a:pt x="3329986" y="274335"/>
                  </a:lnTo>
                  <a:lnTo>
                    <a:pt x="3311117" y="266968"/>
                  </a:lnTo>
                  <a:lnTo>
                    <a:pt x="3273377" y="252233"/>
                  </a:lnTo>
                  <a:lnTo>
                    <a:pt x="3197776" y="222763"/>
                  </a:lnTo>
                  <a:cubicBezTo>
                    <a:pt x="3172818" y="212187"/>
                    <a:pt x="3146644" y="205057"/>
                    <a:pt x="3120834" y="196501"/>
                  </a:cubicBezTo>
                  <a:lnTo>
                    <a:pt x="3043285" y="171784"/>
                  </a:lnTo>
                  <a:lnTo>
                    <a:pt x="3004449" y="159544"/>
                  </a:lnTo>
                  <a:lnTo>
                    <a:pt x="2965006" y="149325"/>
                  </a:lnTo>
                  <a:lnTo>
                    <a:pt x="2885996" y="129123"/>
                  </a:lnTo>
                  <a:cubicBezTo>
                    <a:pt x="2833525" y="114388"/>
                    <a:pt x="2779716" y="105596"/>
                    <a:pt x="2726270" y="95020"/>
                  </a:cubicBezTo>
                  <a:cubicBezTo>
                    <a:pt x="2511884" y="54617"/>
                    <a:pt x="2293237" y="36911"/>
                    <a:pt x="2073858" y="37624"/>
                  </a:cubicBezTo>
                  <a:cubicBezTo>
                    <a:pt x="1854602" y="32158"/>
                    <a:pt x="1635835" y="46774"/>
                    <a:pt x="1421447" y="85631"/>
                  </a:cubicBezTo>
                  <a:lnTo>
                    <a:pt x="1341097" y="100130"/>
                  </a:lnTo>
                  <a:lnTo>
                    <a:pt x="1261844" y="119260"/>
                  </a:lnTo>
                  <a:lnTo>
                    <a:pt x="1182834" y="138748"/>
                  </a:lnTo>
                  <a:cubicBezTo>
                    <a:pt x="1156538" y="145404"/>
                    <a:pt x="1130972" y="154555"/>
                    <a:pt x="1105041" y="162278"/>
                  </a:cubicBezTo>
                  <a:lnTo>
                    <a:pt x="1027492" y="186520"/>
                  </a:lnTo>
                  <a:cubicBezTo>
                    <a:pt x="1021040" y="188540"/>
                    <a:pt x="1014589" y="190440"/>
                    <a:pt x="1008135" y="192699"/>
                  </a:cubicBezTo>
                  <a:lnTo>
                    <a:pt x="989144" y="199829"/>
                  </a:lnTo>
                  <a:lnTo>
                    <a:pt x="951282" y="214326"/>
                  </a:lnTo>
                  <a:lnTo>
                    <a:pt x="875803" y="243439"/>
                  </a:lnTo>
                  <a:lnTo>
                    <a:pt x="856933" y="250688"/>
                  </a:lnTo>
                  <a:lnTo>
                    <a:pt x="838551" y="259007"/>
                  </a:lnTo>
                  <a:lnTo>
                    <a:pt x="801784" y="275762"/>
                  </a:lnTo>
                  <a:cubicBezTo>
                    <a:pt x="605294" y="363459"/>
                    <a:pt x="421707" y="475635"/>
                    <a:pt x="256262" y="607301"/>
                  </a:cubicBezTo>
                  <a:cubicBezTo>
                    <a:pt x="173416" y="673014"/>
                    <a:pt x="95045" y="743481"/>
                    <a:pt x="21255" y="817914"/>
                  </a:cubicBezTo>
                  <a:lnTo>
                    <a:pt x="0" y="841922"/>
                  </a:lnTo>
                  <a:lnTo>
                    <a:pt x="0" y="582568"/>
                  </a:lnTo>
                  <a:lnTo>
                    <a:pt x="18177" y="568907"/>
                  </a:lnTo>
                  <a:cubicBezTo>
                    <a:pt x="64191" y="536358"/>
                    <a:pt x="111115" y="505165"/>
                    <a:pt x="158868" y="475399"/>
                  </a:cubicBezTo>
                  <a:cubicBezTo>
                    <a:pt x="349879" y="356329"/>
                    <a:pt x="553918" y="259838"/>
                    <a:pt x="764774" y="186758"/>
                  </a:cubicBezTo>
                  <a:cubicBezTo>
                    <a:pt x="1186974" y="39644"/>
                    <a:pt x="1634251" y="-11096"/>
                    <a:pt x="2074347" y="1975"/>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80" name="Freeform: Shape 2062">
              <a:extLst>
                <a:ext uri="{FF2B5EF4-FFF2-40B4-BE49-F238E27FC236}">
                  <a16:creationId xmlns:a16="http://schemas.microsoft.com/office/drawing/2014/main" id="{90DCACEF-1C30-43E7-A31A-CDEA732618B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 y="1301814"/>
              <a:ext cx="5373609" cy="5561548"/>
            </a:xfrm>
            <a:custGeom>
              <a:avLst/>
              <a:gdLst>
                <a:gd name="connsiteX0" fmla="*/ 0 w 5357389"/>
                <a:gd name="connsiteY0" fmla="*/ 4891867 h 5648266"/>
                <a:gd name="connsiteX1" fmla="*/ 31013 w 5357389"/>
                <a:gd name="connsiteY1" fmla="*/ 4942857 h 5648266"/>
                <a:gd name="connsiteX2" fmla="*/ 165807 w 5357389"/>
                <a:gd name="connsiteY2" fmla="*/ 5122096 h 5648266"/>
                <a:gd name="connsiteX3" fmla="*/ 670330 w 5357389"/>
                <a:gd name="connsiteY3" fmla="*/ 5558143 h 5648266"/>
                <a:gd name="connsiteX4" fmla="*/ 839514 w 5357389"/>
                <a:gd name="connsiteY4" fmla="*/ 5648266 h 5648266"/>
                <a:gd name="connsiteX5" fmla="*/ 0 w 5357389"/>
                <a:gd name="connsiteY5" fmla="*/ 5648266 h 5648266"/>
                <a:gd name="connsiteX6" fmla="*/ 1924604 w 5357389"/>
                <a:gd name="connsiteY6" fmla="*/ 0 h 5648266"/>
                <a:gd name="connsiteX7" fmla="*/ 2045371 w 5357389"/>
                <a:gd name="connsiteY7" fmla="*/ 1902 h 5648266"/>
                <a:gd name="connsiteX8" fmla="*/ 2052920 w 5357389"/>
                <a:gd name="connsiteY8" fmla="*/ 1902 h 5648266"/>
                <a:gd name="connsiteX9" fmla="*/ 4545522 w 5357389"/>
                <a:gd name="connsiteY9" fmla="*/ 5554508 h 5648266"/>
                <a:gd name="connsiteX10" fmla="*/ 4452220 w 5357389"/>
                <a:gd name="connsiteY10" fmla="*/ 5648266 h 5648266"/>
                <a:gd name="connsiteX11" fmla="*/ 3207530 w 5357389"/>
                <a:gd name="connsiteY11" fmla="*/ 5648266 h 5648266"/>
                <a:gd name="connsiteX12" fmla="*/ 3422735 w 5357389"/>
                <a:gd name="connsiteY12" fmla="*/ 5542964 h 5648266"/>
                <a:gd name="connsiteX13" fmla="*/ 3985928 w 5357389"/>
                <a:gd name="connsiteY13" fmla="*/ 5096072 h 5648266"/>
                <a:gd name="connsiteX14" fmla="*/ 4462911 w 5357389"/>
                <a:gd name="connsiteY14" fmla="*/ 4290397 h 5648266"/>
                <a:gd name="connsiteX15" fmla="*/ 4626897 w 5357389"/>
                <a:gd name="connsiteY15" fmla="*/ 3328934 h 5648266"/>
                <a:gd name="connsiteX16" fmla="*/ 4458285 w 5357389"/>
                <a:gd name="connsiteY16" fmla="*/ 2344776 h 5648266"/>
                <a:gd name="connsiteX17" fmla="*/ 3971076 w 5357389"/>
                <a:gd name="connsiteY17" fmla="*/ 1510225 h 5648266"/>
                <a:gd name="connsiteX18" fmla="*/ 3188280 w 5357389"/>
                <a:gd name="connsiteY18" fmla="*/ 938054 h 5648266"/>
                <a:gd name="connsiteX19" fmla="*/ 2052797 w 5357389"/>
                <a:gd name="connsiteY19" fmla="*/ 714888 h 5648266"/>
                <a:gd name="connsiteX20" fmla="*/ 2046101 w 5357389"/>
                <a:gd name="connsiteY20" fmla="*/ 714888 h 5648266"/>
                <a:gd name="connsiteX21" fmla="*/ 2033806 w 5357389"/>
                <a:gd name="connsiteY21" fmla="*/ 714888 h 5648266"/>
                <a:gd name="connsiteX22" fmla="*/ 2021510 w 5357389"/>
                <a:gd name="connsiteY22" fmla="*/ 714532 h 5648266"/>
                <a:gd name="connsiteX23" fmla="*/ 1924604 w 5357389"/>
                <a:gd name="connsiteY23" fmla="*/ 712986 h 5648266"/>
                <a:gd name="connsiteX24" fmla="*/ 900881 w 5357389"/>
                <a:gd name="connsiteY24" fmla="*/ 928903 h 5648266"/>
                <a:gd name="connsiteX25" fmla="*/ 186015 w 5357389"/>
                <a:gd name="connsiteY25" fmla="*/ 1492045 h 5648266"/>
                <a:gd name="connsiteX26" fmla="*/ 46934 w 5357389"/>
                <a:gd name="connsiteY26" fmla="*/ 1679105 h 5648266"/>
                <a:gd name="connsiteX27" fmla="*/ 0 w 5357389"/>
                <a:gd name="connsiteY27" fmla="*/ 1756869 h 5648266"/>
                <a:gd name="connsiteX28" fmla="*/ 0 w 5357389"/>
                <a:gd name="connsiteY28" fmla="*/ 663336 h 5648266"/>
                <a:gd name="connsiteX29" fmla="*/ 63688 w 5357389"/>
                <a:gd name="connsiteY29" fmla="*/ 607678 h 5648266"/>
                <a:gd name="connsiteX30" fmla="*/ 1924604 w 5357389"/>
                <a:gd name="connsiteY30" fmla="*/ 0 h 5648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357389" h="5648266">
                  <a:moveTo>
                    <a:pt x="0" y="4891867"/>
                  </a:moveTo>
                  <a:lnTo>
                    <a:pt x="31013" y="4942857"/>
                  </a:lnTo>
                  <a:cubicBezTo>
                    <a:pt x="73284" y="5005300"/>
                    <a:pt x="118237" y="5065086"/>
                    <a:pt x="165807" y="5122096"/>
                  </a:cubicBezTo>
                  <a:cubicBezTo>
                    <a:pt x="311897" y="5297223"/>
                    <a:pt x="480995" y="5443274"/>
                    <a:pt x="670330" y="5558143"/>
                  </a:cubicBezTo>
                  <a:lnTo>
                    <a:pt x="839514" y="5648266"/>
                  </a:lnTo>
                  <a:lnTo>
                    <a:pt x="0" y="5648266"/>
                  </a:lnTo>
                  <a:close/>
                  <a:moveTo>
                    <a:pt x="1924604" y="0"/>
                  </a:moveTo>
                  <a:cubicBezTo>
                    <a:pt x="1964778" y="0"/>
                    <a:pt x="2004467" y="595"/>
                    <a:pt x="2045371" y="1902"/>
                  </a:cubicBezTo>
                  <a:cubicBezTo>
                    <a:pt x="2047806" y="1902"/>
                    <a:pt x="2050485" y="1902"/>
                    <a:pt x="2052920" y="1902"/>
                  </a:cubicBezTo>
                  <a:cubicBezTo>
                    <a:pt x="5302775" y="1902"/>
                    <a:pt x="6200906" y="3703639"/>
                    <a:pt x="4545522" y="5554508"/>
                  </a:cubicBezTo>
                  <a:lnTo>
                    <a:pt x="4452220" y="5648266"/>
                  </a:lnTo>
                  <a:lnTo>
                    <a:pt x="3207530" y="5648266"/>
                  </a:lnTo>
                  <a:lnTo>
                    <a:pt x="3422735" y="5542964"/>
                  </a:lnTo>
                  <a:cubicBezTo>
                    <a:pt x="3635085" y="5424714"/>
                    <a:pt x="3823859" y="5275032"/>
                    <a:pt x="3985928" y="5096072"/>
                  </a:cubicBezTo>
                  <a:cubicBezTo>
                    <a:pt x="4192281" y="4868273"/>
                    <a:pt x="4352735" y="4597219"/>
                    <a:pt x="4462911" y="4290397"/>
                  </a:cubicBezTo>
                  <a:cubicBezTo>
                    <a:pt x="4571747" y="3987377"/>
                    <a:pt x="4626897" y="3663918"/>
                    <a:pt x="4626897" y="3328934"/>
                  </a:cubicBezTo>
                  <a:cubicBezTo>
                    <a:pt x="4626897" y="2988840"/>
                    <a:pt x="4570165" y="2657776"/>
                    <a:pt x="4458285" y="2344776"/>
                  </a:cubicBezTo>
                  <a:cubicBezTo>
                    <a:pt x="4345188" y="2028209"/>
                    <a:pt x="4181201" y="1747411"/>
                    <a:pt x="3971076" y="1510225"/>
                  </a:cubicBezTo>
                  <a:cubicBezTo>
                    <a:pt x="3752794" y="1263887"/>
                    <a:pt x="3489346" y="1071382"/>
                    <a:pt x="3188280" y="938054"/>
                  </a:cubicBezTo>
                  <a:cubicBezTo>
                    <a:pt x="2853735" y="789989"/>
                    <a:pt x="2471710" y="714888"/>
                    <a:pt x="2052797" y="714888"/>
                  </a:cubicBezTo>
                  <a:lnTo>
                    <a:pt x="2046101" y="714888"/>
                  </a:lnTo>
                  <a:lnTo>
                    <a:pt x="2033806" y="714888"/>
                  </a:lnTo>
                  <a:lnTo>
                    <a:pt x="2021510" y="714532"/>
                  </a:lnTo>
                  <a:cubicBezTo>
                    <a:pt x="1988762" y="713463"/>
                    <a:pt x="1956987" y="712986"/>
                    <a:pt x="1924604" y="712986"/>
                  </a:cubicBezTo>
                  <a:cubicBezTo>
                    <a:pt x="1546353" y="712986"/>
                    <a:pt x="1201825" y="785592"/>
                    <a:pt x="900881" y="928903"/>
                  </a:cubicBezTo>
                  <a:cubicBezTo>
                    <a:pt x="626962" y="1059141"/>
                    <a:pt x="386403" y="1248678"/>
                    <a:pt x="186015" y="1492045"/>
                  </a:cubicBezTo>
                  <a:cubicBezTo>
                    <a:pt x="136954" y="1551638"/>
                    <a:pt x="90571" y="1614032"/>
                    <a:pt x="46934" y="1679105"/>
                  </a:cubicBezTo>
                  <a:lnTo>
                    <a:pt x="0" y="1756869"/>
                  </a:lnTo>
                  <a:lnTo>
                    <a:pt x="0" y="663336"/>
                  </a:lnTo>
                  <a:lnTo>
                    <a:pt x="63688" y="607678"/>
                  </a:lnTo>
                  <a:cubicBezTo>
                    <a:pt x="544246" y="231497"/>
                    <a:pt x="1165235" y="0"/>
                    <a:pt x="1924604"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64" name="Freeform: Shape 2063">
              <a:extLst>
                <a:ext uri="{FF2B5EF4-FFF2-40B4-BE49-F238E27FC236}">
                  <a16:creationId xmlns:a16="http://schemas.microsoft.com/office/drawing/2014/main" id="{423A71FB-1B1D-4F66-AFBD-A5F3375B272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 y="1334067"/>
              <a:ext cx="5392031" cy="5529295"/>
            </a:xfrm>
            <a:custGeom>
              <a:avLst/>
              <a:gdLst>
                <a:gd name="connsiteX0" fmla="*/ 0 w 5375755"/>
                <a:gd name="connsiteY0" fmla="*/ 5335055 h 5615510"/>
                <a:gd name="connsiteX1" fmla="*/ 59892 w 5375755"/>
                <a:gd name="connsiteY1" fmla="*/ 5413392 h 5615510"/>
                <a:gd name="connsiteX2" fmla="*/ 256379 w 5375755"/>
                <a:gd name="connsiteY2" fmla="*/ 5615510 h 5615510"/>
                <a:gd name="connsiteX3" fmla="*/ 0 w 5375755"/>
                <a:gd name="connsiteY3" fmla="*/ 5615510 h 5615510"/>
                <a:gd name="connsiteX4" fmla="*/ 2077511 w 5375755"/>
                <a:gd name="connsiteY4" fmla="*/ 40 h 5615510"/>
                <a:gd name="connsiteX5" fmla="*/ 3337290 w 5375755"/>
                <a:gd name="connsiteY5" fmla="*/ 214650 h 5615510"/>
                <a:gd name="connsiteX6" fmla="*/ 3412892 w 5375755"/>
                <a:gd name="connsiteY6" fmla="*/ 243763 h 5615510"/>
                <a:gd name="connsiteX7" fmla="*/ 3450754 w 5375755"/>
                <a:gd name="connsiteY7" fmla="*/ 258260 h 5615510"/>
                <a:gd name="connsiteX8" fmla="*/ 3487885 w 5375755"/>
                <a:gd name="connsiteY8" fmla="*/ 274541 h 5615510"/>
                <a:gd name="connsiteX9" fmla="*/ 3562025 w 5375755"/>
                <a:gd name="connsiteY9" fmla="*/ 307575 h 5615510"/>
                <a:gd name="connsiteX10" fmla="*/ 3599156 w 5375755"/>
                <a:gd name="connsiteY10" fmla="*/ 324092 h 5615510"/>
                <a:gd name="connsiteX11" fmla="*/ 3635434 w 5375755"/>
                <a:gd name="connsiteY11" fmla="*/ 342393 h 5615510"/>
                <a:gd name="connsiteX12" fmla="*/ 3707992 w 5375755"/>
                <a:gd name="connsiteY12" fmla="*/ 379111 h 5615510"/>
                <a:gd name="connsiteX13" fmla="*/ 3744273 w 5375755"/>
                <a:gd name="connsiteY13" fmla="*/ 397530 h 5615510"/>
                <a:gd name="connsiteX14" fmla="*/ 3779576 w 5375755"/>
                <a:gd name="connsiteY14" fmla="*/ 417612 h 5615510"/>
                <a:gd name="connsiteX15" fmla="*/ 3850188 w 5375755"/>
                <a:gd name="connsiteY15" fmla="*/ 458253 h 5615510"/>
                <a:gd name="connsiteX16" fmla="*/ 3885491 w 5375755"/>
                <a:gd name="connsiteY16" fmla="*/ 478692 h 5615510"/>
                <a:gd name="connsiteX17" fmla="*/ 3919702 w 5375755"/>
                <a:gd name="connsiteY17" fmla="*/ 500675 h 5615510"/>
                <a:gd name="connsiteX18" fmla="*/ 4430528 w 5375755"/>
                <a:gd name="connsiteY18" fmla="*/ 904463 h 5615510"/>
                <a:gd name="connsiteX19" fmla="*/ 4845178 w 5375755"/>
                <a:gd name="connsiteY19" fmla="*/ 1405811 h 5615510"/>
                <a:gd name="connsiteX20" fmla="*/ 5150018 w 5375755"/>
                <a:gd name="connsiteY20" fmla="*/ 1977985 h 5615510"/>
                <a:gd name="connsiteX21" fmla="*/ 5335796 w 5375755"/>
                <a:gd name="connsiteY21" fmla="*/ 2596262 h 5615510"/>
                <a:gd name="connsiteX22" fmla="*/ 5370737 w 5375755"/>
                <a:gd name="connsiteY22" fmla="*/ 2916275 h 5615510"/>
                <a:gd name="connsiteX23" fmla="*/ 5373779 w 5375755"/>
                <a:gd name="connsiteY23" fmla="*/ 2996603 h 5615510"/>
                <a:gd name="connsiteX24" fmla="*/ 5375363 w 5375755"/>
                <a:gd name="connsiteY24" fmla="*/ 3076816 h 5615510"/>
                <a:gd name="connsiteX25" fmla="*/ 5374875 w 5375755"/>
                <a:gd name="connsiteY25" fmla="*/ 3157026 h 5615510"/>
                <a:gd name="connsiteX26" fmla="*/ 5372928 w 5375755"/>
                <a:gd name="connsiteY26" fmla="*/ 3237119 h 5615510"/>
                <a:gd name="connsiteX27" fmla="*/ 5273343 w 5375755"/>
                <a:gd name="connsiteY27" fmla="*/ 3866566 h 5615510"/>
                <a:gd name="connsiteX28" fmla="*/ 5234628 w 5375755"/>
                <a:gd name="connsiteY28" fmla="*/ 4019859 h 5615510"/>
                <a:gd name="connsiteX29" fmla="*/ 5213811 w 5375755"/>
                <a:gd name="connsiteY29" fmla="*/ 4095911 h 5615510"/>
                <a:gd name="connsiteX30" fmla="*/ 5193968 w 5375755"/>
                <a:gd name="connsiteY30" fmla="*/ 4172081 h 5615510"/>
                <a:gd name="connsiteX31" fmla="*/ 5172177 w 5375755"/>
                <a:gd name="connsiteY31" fmla="*/ 4247778 h 5615510"/>
                <a:gd name="connsiteX32" fmla="*/ 5150628 w 5375755"/>
                <a:gd name="connsiteY32" fmla="*/ 4323353 h 5615510"/>
                <a:gd name="connsiteX33" fmla="*/ 5102419 w 5375755"/>
                <a:gd name="connsiteY33" fmla="*/ 4473200 h 5615510"/>
                <a:gd name="connsiteX34" fmla="*/ 4854188 w 5375755"/>
                <a:gd name="connsiteY34" fmla="*/ 5055591 h 5615510"/>
                <a:gd name="connsiteX35" fmla="*/ 4489816 w 5375755"/>
                <a:gd name="connsiteY35" fmla="*/ 5584627 h 5615510"/>
                <a:gd name="connsiteX36" fmla="*/ 4462155 w 5375755"/>
                <a:gd name="connsiteY36" fmla="*/ 5615510 h 5615510"/>
                <a:gd name="connsiteX37" fmla="*/ 3923435 w 5375755"/>
                <a:gd name="connsiteY37" fmla="*/ 5615510 h 5615510"/>
                <a:gd name="connsiteX38" fmla="*/ 3957928 w 5375755"/>
                <a:gd name="connsiteY38" fmla="*/ 5587004 h 5615510"/>
                <a:gd name="connsiteX39" fmla="*/ 4011007 w 5375755"/>
                <a:gd name="connsiteY39" fmla="*/ 5539828 h 5615510"/>
                <a:gd name="connsiteX40" fmla="*/ 4064574 w 5375755"/>
                <a:gd name="connsiteY40" fmla="*/ 5493126 h 5615510"/>
                <a:gd name="connsiteX41" fmla="*/ 4116071 w 5375755"/>
                <a:gd name="connsiteY41" fmla="*/ 5444288 h 5615510"/>
                <a:gd name="connsiteX42" fmla="*/ 4167810 w 5375755"/>
                <a:gd name="connsiteY42" fmla="*/ 5395567 h 5615510"/>
                <a:gd name="connsiteX43" fmla="*/ 4217116 w 5375755"/>
                <a:gd name="connsiteY43" fmla="*/ 5344469 h 5615510"/>
                <a:gd name="connsiteX44" fmla="*/ 4572234 w 5375755"/>
                <a:gd name="connsiteY44" fmla="*/ 4898614 h 5615510"/>
                <a:gd name="connsiteX45" fmla="*/ 4824361 w 5375755"/>
                <a:gd name="connsiteY45" fmla="*/ 4382650 h 5615510"/>
                <a:gd name="connsiteX46" fmla="*/ 4846153 w 5375755"/>
                <a:gd name="connsiteY46" fmla="*/ 4313966 h 5615510"/>
                <a:gd name="connsiteX47" fmla="*/ 4866970 w 5375755"/>
                <a:gd name="connsiteY47" fmla="*/ 4244925 h 5615510"/>
                <a:gd name="connsiteX48" fmla="*/ 4901059 w 5375755"/>
                <a:gd name="connsiteY48" fmla="*/ 4104823 h 5615510"/>
                <a:gd name="connsiteX49" fmla="*/ 4924432 w 5375755"/>
                <a:gd name="connsiteY49" fmla="*/ 3962583 h 5615510"/>
                <a:gd name="connsiteX50" fmla="*/ 4935997 w 5375755"/>
                <a:gd name="connsiteY50" fmla="*/ 3818915 h 5615510"/>
                <a:gd name="connsiteX51" fmla="*/ 4908606 w 5375755"/>
                <a:gd name="connsiteY51" fmla="*/ 3247695 h 5615510"/>
                <a:gd name="connsiteX52" fmla="*/ 4900936 w 5375755"/>
                <a:gd name="connsiteY52" fmla="*/ 3177346 h 5615510"/>
                <a:gd name="connsiteX53" fmla="*/ 4892415 w 5375755"/>
                <a:gd name="connsiteY53" fmla="*/ 3107235 h 5615510"/>
                <a:gd name="connsiteX54" fmla="*/ 4882068 w 5375755"/>
                <a:gd name="connsiteY54" fmla="*/ 3037482 h 5615510"/>
                <a:gd name="connsiteX55" fmla="*/ 4870744 w 5375755"/>
                <a:gd name="connsiteY55" fmla="*/ 2967966 h 5615510"/>
                <a:gd name="connsiteX56" fmla="*/ 4857839 w 5375755"/>
                <a:gd name="connsiteY56" fmla="*/ 2898806 h 5615510"/>
                <a:gd name="connsiteX57" fmla="*/ 4851753 w 5375755"/>
                <a:gd name="connsiteY57" fmla="*/ 2864227 h 5615510"/>
                <a:gd name="connsiteX58" fmla="*/ 4844327 w 5375755"/>
                <a:gd name="connsiteY58" fmla="*/ 2829883 h 5615510"/>
                <a:gd name="connsiteX59" fmla="*/ 4829961 w 5375755"/>
                <a:gd name="connsiteY59" fmla="*/ 2761200 h 5615510"/>
                <a:gd name="connsiteX60" fmla="*/ 4823145 w 5375755"/>
                <a:gd name="connsiteY60" fmla="*/ 2726858 h 5615510"/>
                <a:gd name="connsiteX61" fmla="*/ 4815231 w 5375755"/>
                <a:gd name="connsiteY61" fmla="*/ 2692753 h 5615510"/>
                <a:gd name="connsiteX62" fmla="*/ 4669993 w 5375755"/>
                <a:gd name="connsiteY62" fmla="*/ 2152784 h 5615510"/>
                <a:gd name="connsiteX63" fmla="*/ 4442458 w 5375755"/>
                <a:gd name="connsiteY63" fmla="*/ 1640978 h 5615510"/>
                <a:gd name="connsiteX64" fmla="*/ 4408371 w 5375755"/>
                <a:gd name="connsiteY64" fmla="*/ 1579425 h 5615510"/>
                <a:gd name="connsiteX65" fmla="*/ 4371484 w 5375755"/>
                <a:gd name="connsiteY65" fmla="*/ 1519652 h 5615510"/>
                <a:gd name="connsiteX66" fmla="*/ 4334596 w 5375755"/>
                <a:gd name="connsiteY66" fmla="*/ 1459643 h 5615510"/>
                <a:gd name="connsiteX67" fmla="*/ 4295030 w 5375755"/>
                <a:gd name="connsiteY67" fmla="*/ 1401416 h 5615510"/>
                <a:gd name="connsiteX68" fmla="*/ 4254977 w 5375755"/>
                <a:gd name="connsiteY68" fmla="*/ 1343307 h 5615510"/>
                <a:gd name="connsiteX69" fmla="*/ 4212611 w 5375755"/>
                <a:gd name="connsiteY69" fmla="*/ 1286862 h 5615510"/>
                <a:gd name="connsiteX70" fmla="*/ 4191429 w 5375755"/>
                <a:gd name="connsiteY70" fmla="*/ 1258581 h 5615510"/>
                <a:gd name="connsiteX71" fmla="*/ 4180836 w 5375755"/>
                <a:gd name="connsiteY71" fmla="*/ 1244439 h 5615510"/>
                <a:gd name="connsiteX72" fmla="*/ 4169514 w 5375755"/>
                <a:gd name="connsiteY72" fmla="*/ 1230893 h 5615510"/>
                <a:gd name="connsiteX73" fmla="*/ 4124227 w 5375755"/>
                <a:gd name="connsiteY73" fmla="*/ 1176587 h 5615510"/>
                <a:gd name="connsiteX74" fmla="*/ 3714323 w 5375755"/>
                <a:gd name="connsiteY74" fmla="*/ 783019 h 5615510"/>
                <a:gd name="connsiteX75" fmla="*/ 3476929 w 5375755"/>
                <a:gd name="connsiteY75" fmla="*/ 620814 h 5615510"/>
                <a:gd name="connsiteX76" fmla="*/ 3220419 w 5375755"/>
                <a:gd name="connsiteY76" fmla="*/ 486297 h 5615510"/>
                <a:gd name="connsiteX77" fmla="*/ 2664061 w 5375755"/>
                <a:gd name="connsiteY77" fmla="*/ 305675 h 5615510"/>
                <a:gd name="connsiteX78" fmla="*/ 2591868 w 5375755"/>
                <a:gd name="connsiteY78" fmla="*/ 290463 h 5615510"/>
                <a:gd name="connsiteX79" fmla="*/ 2518823 w 5375755"/>
                <a:gd name="connsiteY79" fmla="*/ 279174 h 5615510"/>
                <a:gd name="connsiteX80" fmla="*/ 2372003 w 5375755"/>
                <a:gd name="connsiteY80" fmla="*/ 259686 h 5615510"/>
                <a:gd name="connsiteX81" fmla="*/ 2298107 w 5375755"/>
                <a:gd name="connsiteY81" fmla="*/ 252794 h 5615510"/>
                <a:gd name="connsiteX82" fmla="*/ 2223967 w 5375755"/>
                <a:gd name="connsiteY82" fmla="*/ 247446 h 5615510"/>
                <a:gd name="connsiteX83" fmla="*/ 2074955 w 5375755"/>
                <a:gd name="connsiteY83" fmla="*/ 241386 h 5615510"/>
                <a:gd name="connsiteX84" fmla="*/ 1487797 w 5375755"/>
                <a:gd name="connsiteY84" fmla="*/ 301157 h 5615510"/>
                <a:gd name="connsiteX85" fmla="*/ 945682 w 5375755"/>
                <a:gd name="connsiteY85" fmla="*/ 504716 h 5615510"/>
                <a:gd name="connsiteX86" fmla="*/ 476369 w 5375755"/>
                <a:gd name="connsiteY86" fmla="*/ 820450 h 5615510"/>
                <a:gd name="connsiteX87" fmla="*/ 370819 w 5375755"/>
                <a:gd name="connsiteY87" fmla="*/ 912662 h 5615510"/>
                <a:gd name="connsiteX88" fmla="*/ 344646 w 5375755"/>
                <a:gd name="connsiteY88" fmla="*/ 935717 h 5615510"/>
                <a:gd name="connsiteX89" fmla="*/ 319324 w 5375755"/>
                <a:gd name="connsiteY89" fmla="*/ 959839 h 5615510"/>
                <a:gd name="connsiteX90" fmla="*/ 268192 w 5375755"/>
                <a:gd name="connsiteY90" fmla="*/ 1007610 h 5615510"/>
                <a:gd name="connsiteX91" fmla="*/ 242505 w 5375755"/>
                <a:gd name="connsiteY91" fmla="*/ 1031375 h 5615510"/>
                <a:gd name="connsiteX92" fmla="*/ 217913 w 5375755"/>
                <a:gd name="connsiteY92" fmla="*/ 1056212 h 5615510"/>
                <a:gd name="connsiteX93" fmla="*/ 168607 w 5375755"/>
                <a:gd name="connsiteY93" fmla="*/ 1105883 h 5615510"/>
                <a:gd name="connsiteX94" fmla="*/ 121371 w 5375755"/>
                <a:gd name="connsiteY94" fmla="*/ 1157575 h 5615510"/>
                <a:gd name="connsiteX95" fmla="*/ 75353 w 5375755"/>
                <a:gd name="connsiteY95" fmla="*/ 1210454 h 5615510"/>
                <a:gd name="connsiteX96" fmla="*/ 0 w 5375755"/>
                <a:gd name="connsiteY96" fmla="*/ 1310828 h 5615510"/>
                <a:gd name="connsiteX97" fmla="*/ 0 w 5375755"/>
                <a:gd name="connsiteY97" fmla="*/ 651493 h 5615510"/>
                <a:gd name="connsiteX98" fmla="*/ 16186 w 5375755"/>
                <a:gd name="connsiteY98" fmla="*/ 636856 h 5615510"/>
                <a:gd name="connsiteX99" fmla="*/ 47352 w 5375755"/>
                <a:gd name="connsiteY99" fmla="*/ 609763 h 5615510"/>
                <a:gd name="connsiteX100" fmla="*/ 80102 w 5375755"/>
                <a:gd name="connsiteY100" fmla="*/ 584332 h 5615510"/>
                <a:gd name="connsiteX101" fmla="*/ 213774 w 5375755"/>
                <a:gd name="connsiteY101" fmla="*/ 486653 h 5615510"/>
                <a:gd name="connsiteX102" fmla="*/ 803123 w 5375755"/>
                <a:gd name="connsiteY102" fmla="*/ 190408 h 5615510"/>
                <a:gd name="connsiteX103" fmla="*/ 1437151 w 5375755"/>
                <a:gd name="connsiteY103" fmla="*/ 40681 h 5615510"/>
                <a:gd name="connsiteX104" fmla="*/ 2077511 w 5375755"/>
                <a:gd name="connsiteY104" fmla="*/ 40 h 5615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5375755" h="5615510">
                  <a:moveTo>
                    <a:pt x="0" y="5335055"/>
                  </a:moveTo>
                  <a:lnTo>
                    <a:pt x="59892" y="5413392"/>
                  </a:lnTo>
                  <a:lnTo>
                    <a:pt x="256379" y="5615510"/>
                  </a:lnTo>
                  <a:lnTo>
                    <a:pt x="0" y="5615510"/>
                  </a:lnTo>
                  <a:close/>
                  <a:moveTo>
                    <a:pt x="2077511" y="40"/>
                  </a:moveTo>
                  <a:cubicBezTo>
                    <a:pt x="2500927" y="1109"/>
                    <a:pt x="2931893" y="64446"/>
                    <a:pt x="3337290" y="214650"/>
                  </a:cubicBezTo>
                  <a:lnTo>
                    <a:pt x="3412892" y="243763"/>
                  </a:lnTo>
                  <a:lnTo>
                    <a:pt x="3450754" y="258260"/>
                  </a:lnTo>
                  <a:cubicBezTo>
                    <a:pt x="3463171" y="263488"/>
                    <a:pt x="3475466" y="269074"/>
                    <a:pt x="3487885" y="274541"/>
                  </a:cubicBezTo>
                  <a:lnTo>
                    <a:pt x="3562025" y="307575"/>
                  </a:lnTo>
                  <a:lnTo>
                    <a:pt x="3599156" y="324092"/>
                  </a:lnTo>
                  <a:cubicBezTo>
                    <a:pt x="3611452" y="329796"/>
                    <a:pt x="3623262" y="336214"/>
                    <a:pt x="3635434" y="342393"/>
                  </a:cubicBezTo>
                  <a:lnTo>
                    <a:pt x="3707992" y="379111"/>
                  </a:lnTo>
                  <a:lnTo>
                    <a:pt x="3744273" y="397530"/>
                  </a:lnTo>
                  <a:cubicBezTo>
                    <a:pt x="3756203" y="403948"/>
                    <a:pt x="3767769" y="410958"/>
                    <a:pt x="3779576" y="417612"/>
                  </a:cubicBezTo>
                  <a:lnTo>
                    <a:pt x="3850188" y="458253"/>
                  </a:lnTo>
                  <a:lnTo>
                    <a:pt x="3885491" y="478692"/>
                  </a:lnTo>
                  <a:lnTo>
                    <a:pt x="3919702" y="500675"/>
                  </a:lnTo>
                  <a:cubicBezTo>
                    <a:pt x="4103287" y="616773"/>
                    <a:pt x="4275308" y="752241"/>
                    <a:pt x="4430528" y="904463"/>
                  </a:cubicBezTo>
                  <a:cubicBezTo>
                    <a:pt x="4585261" y="1057161"/>
                    <a:pt x="4725142" y="1225189"/>
                    <a:pt x="4845178" y="1405811"/>
                  </a:cubicBezTo>
                  <a:cubicBezTo>
                    <a:pt x="4965703" y="1586197"/>
                    <a:pt x="5067113" y="1778585"/>
                    <a:pt x="5150018" y="1977985"/>
                  </a:cubicBezTo>
                  <a:cubicBezTo>
                    <a:pt x="5231586" y="2177739"/>
                    <a:pt x="5299274" y="2384029"/>
                    <a:pt x="5335796" y="2596262"/>
                  </a:cubicBezTo>
                  <a:cubicBezTo>
                    <a:pt x="5354302" y="2702260"/>
                    <a:pt x="5365137" y="2809325"/>
                    <a:pt x="5370737" y="2916275"/>
                  </a:cubicBezTo>
                  <a:cubicBezTo>
                    <a:pt x="5372928" y="2943012"/>
                    <a:pt x="5373293" y="2969748"/>
                    <a:pt x="5373779" y="2996603"/>
                  </a:cubicBezTo>
                  <a:lnTo>
                    <a:pt x="5375363" y="3076816"/>
                  </a:lnTo>
                  <a:cubicBezTo>
                    <a:pt x="5376335" y="3103553"/>
                    <a:pt x="5375242" y="3130289"/>
                    <a:pt x="5374875" y="3157026"/>
                  </a:cubicBezTo>
                  <a:lnTo>
                    <a:pt x="5372928" y="3237119"/>
                  </a:lnTo>
                  <a:cubicBezTo>
                    <a:pt x="5365379" y="3450659"/>
                    <a:pt x="5323866" y="3661584"/>
                    <a:pt x="5273343" y="3866566"/>
                  </a:cubicBezTo>
                  <a:cubicBezTo>
                    <a:pt x="5259952" y="3917783"/>
                    <a:pt x="5246924" y="3968880"/>
                    <a:pt x="5234628" y="4019859"/>
                  </a:cubicBezTo>
                  <a:lnTo>
                    <a:pt x="5213811" y="4095911"/>
                  </a:lnTo>
                  <a:lnTo>
                    <a:pt x="5193968" y="4172081"/>
                  </a:lnTo>
                  <a:lnTo>
                    <a:pt x="5172177" y="4247778"/>
                  </a:lnTo>
                  <a:cubicBezTo>
                    <a:pt x="5164993" y="4272969"/>
                    <a:pt x="5158540" y="4298398"/>
                    <a:pt x="5150628" y="4323353"/>
                  </a:cubicBezTo>
                  <a:cubicBezTo>
                    <a:pt x="5134313" y="4373263"/>
                    <a:pt x="5119341" y="4423529"/>
                    <a:pt x="5102419" y="4473200"/>
                  </a:cubicBezTo>
                  <a:cubicBezTo>
                    <a:pt x="5034243" y="4671767"/>
                    <a:pt x="4954259" y="4867601"/>
                    <a:pt x="4854188" y="5055591"/>
                  </a:cubicBezTo>
                  <a:cubicBezTo>
                    <a:pt x="4754359" y="5243344"/>
                    <a:pt x="4633957" y="5423135"/>
                    <a:pt x="4489816" y="5584627"/>
                  </a:cubicBezTo>
                  <a:lnTo>
                    <a:pt x="4462155" y="5615510"/>
                  </a:lnTo>
                  <a:lnTo>
                    <a:pt x="3923435" y="5615510"/>
                  </a:lnTo>
                  <a:lnTo>
                    <a:pt x="3957928" y="5587004"/>
                  </a:lnTo>
                  <a:cubicBezTo>
                    <a:pt x="3976310" y="5572031"/>
                    <a:pt x="3993111" y="5555276"/>
                    <a:pt x="4011007" y="5539828"/>
                  </a:cubicBezTo>
                  <a:cubicBezTo>
                    <a:pt x="4028661" y="5524024"/>
                    <a:pt x="4046557" y="5508576"/>
                    <a:pt x="4064574" y="5493126"/>
                  </a:cubicBezTo>
                  <a:cubicBezTo>
                    <a:pt x="4082226" y="5477442"/>
                    <a:pt x="4098661" y="5460330"/>
                    <a:pt x="4116071" y="5444288"/>
                  </a:cubicBezTo>
                  <a:lnTo>
                    <a:pt x="4167810" y="5395567"/>
                  </a:lnTo>
                  <a:lnTo>
                    <a:pt x="4217116" y="5344469"/>
                  </a:lnTo>
                  <a:cubicBezTo>
                    <a:pt x="4348232" y="5207933"/>
                    <a:pt x="4468633" y="5059512"/>
                    <a:pt x="4572234" y="4898614"/>
                  </a:cubicBezTo>
                  <a:cubicBezTo>
                    <a:pt x="4675838" y="4737955"/>
                    <a:pt x="4762517" y="4564699"/>
                    <a:pt x="4824361" y="4382650"/>
                  </a:cubicBezTo>
                  <a:cubicBezTo>
                    <a:pt x="4833127" y="4360192"/>
                    <a:pt x="4838971" y="4336781"/>
                    <a:pt x="4846153" y="4313966"/>
                  </a:cubicBezTo>
                  <a:lnTo>
                    <a:pt x="4866970" y="4244925"/>
                  </a:lnTo>
                  <a:cubicBezTo>
                    <a:pt x="4879267" y="4198463"/>
                    <a:pt x="4890224" y="4151643"/>
                    <a:pt x="4901059" y="4104823"/>
                  </a:cubicBezTo>
                  <a:cubicBezTo>
                    <a:pt x="4910066" y="4057529"/>
                    <a:pt x="4917371" y="4009996"/>
                    <a:pt x="4924432" y="3962583"/>
                  </a:cubicBezTo>
                  <a:cubicBezTo>
                    <a:pt x="4928937" y="3914574"/>
                    <a:pt x="4933441" y="3866805"/>
                    <a:pt x="4935997" y="3818915"/>
                  </a:cubicBezTo>
                  <a:cubicBezTo>
                    <a:pt x="4943912" y="3626528"/>
                    <a:pt x="4926016" y="3435329"/>
                    <a:pt x="4908606" y="3247695"/>
                  </a:cubicBezTo>
                  <a:lnTo>
                    <a:pt x="4900936" y="3177346"/>
                  </a:lnTo>
                  <a:cubicBezTo>
                    <a:pt x="4898380" y="3153937"/>
                    <a:pt x="4896431" y="3130528"/>
                    <a:pt x="4892415" y="3107235"/>
                  </a:cubicBezTo>
                  <a:lnTo>
                    <a:pt x="4882068" y="3037482"/>
                  </a:lnTo>
                  <a:cubicBezTo>
                    <a:pt x="4878658" y="3014192"/>
                    <a:pt x="4875370" y="2991019"/>
                    <a:pt x="4870744" y="2967966"/>
                  </a:cubicBezTo>
                  <a:lnTo>
                    <a:pt x="4857839" y="2898806"/>
                  </a:lnTo>
                  <a:lnTo>
                    <a:pt x="4851753" y="2864227"/>
                  </a:lnTo>
                  <a:cubicBezTo>
                    <a:pt x="4849562" y="2852699"/>
                    <a:pt x="4846762" y="2841292"/>
                    <a:pt x="4844327" y="2829883"/>
                  </a:cubicBezTo>
                  <a:cubicBezTo>
                    <a:pt x="4839213" y="2807069"/>
                    <a:pt x="4834587" y="2784134"/>
                    <a:pt x="4829961" y="2761200"/>
                  </a:cubicBezTo>
                  <a:lnTo>
                    <a:pt x="4823145" y="2726858"/>
                  </a:lnTo>
                  <a:lnTo>
                    <a:pt x="4815231" y="2692753"/>
                  </a:lnTo>
                  <a:cubicBezTo>
                    <a:pt x="4774813" y="2510703"/>
                    <a:pt x="4732326" y="2328891"/>
                    <a:pt x="4669993" y="2152784"/>
                  </a:cubicBezTo>
                  <a:cubicBezTo>
                    <a:pt x="4609122" y="1976321"/>
                    <a:pt x="4533033" y="1804847"/>
                    <a:pt x="4442458" y="1640978"/>
                  </a:cubicBezTo>
                  <a:lnTo>
                    <a:pt x="4408371" y="1579425"/>
                  </a:lnTo>
                  <a:lnTo>
                    <a:pt x="4371484" y="1519652"/>
                  </a:lnTo>
                  <a:cubicBezTo>
                    <a:pt x="4359188" y="1499689"/>
                    <a:pt x="4347378" y="1479368"/>
                    <a:pt x="4334596" y="1459643"/>
                  </a:cubicBezTo>
                  <a:lnTo>
                    <a:pt x="4295030" y="1401416"/>
                  </a:lnTo>
                  <a:cubicBezTo>
                    <a:pt x="4281639" y="1382164"/>
                    <a:pt x="4269220" y="1362083"/>
                    <a:pt x="4254977" y="1343307"/>
                  </a:cubicBezTo>
                  <a:lnTo>
                    <a:pt x="4212611" y="1286862"/>
                  </a:lnTo>
                  <a:lnTo>
                    <a:pt x="4191429" y="1258581"/>
                  </a:lnTo>
                  <a:lnTo>
                    <a:pt x="4180836" y="1244439"/>
                  </a:lnTo>
                  <a:lnTo>
                    <a:pt x="4169514" y="1230893"/>
                  </a:lnTo>
                  <a:lnTo>
                    <a:pt x="4124227" y="1176587"/>
                  </a:lnTo>
                  <a:cubicBezTo>
                    <a:pt x="4002851" y="1032207"/>
                    <a:pt x="3866014" y="899117"/>
                    <a:pt x="3714323" y="783019"/>
                  </a:cubicBezTo>
                  <a:cubicBezTo>
                    <a:pt x="3638479" y="724910"/>
                    <a:pt x="3559225" y="670723"/>
                    <a:pt x="3476929" y="620814"/>
                  </a:cubicBezTo>
                  <a:cubicBezTo>
                    <a:pt x="3394266" y="571737"/>
                    <a:pt x="3308926" y="526105"/>
                    <a:pt x="3220419" y="486297"/>
                  </a:cubicBezTo>
                  <a:cubicBezTo>
                    <a:pt x="3043894" y="405848"/>
                    <a:pt x="2856534" y="346077"/>
                    <a:pt x="2664061" y="305675"/>
                  </a:cubicBezTo>
                  <a:lnTo>
                    <a:pt x="2591868" y="290463"/>
                  </a:lnTo>
                  <a:cubicBezTo>
                    <a:pt x="2567641" y="286304"/>
                    <a:pt x="2543173" y="282976"/>
                    <a:pt x="2518823" y="279174"/>
                  </a:cubicBezTo>
                  <a:cubicBezTo>
                    <a:pt x="2470005" y="272044"/>
                    <a:pt x="2421432" y="263370"/>
                    <a:pt x="2372003" y="259686"/>
                  </a:cubicBezTo>
                  <a:lnTo>
                    <a:pt x="2298107" y="252794"/>
                  </a:lnTo>
                  <a:cubicBezTo>
                    <a:pt x="2273515" y="250537"/>
                    <a:pt x="2248924" y="247922"/>
                    <a:pt x="2223967" y="247446"/>
                  </a:cubicBezTo>
                  <a:lnTo>
                    <a:pt x="2074955" y="241386"/>
                  </a:lnTo>
                  <a:cubicBezTo>
                    <a:pt x="1875907" y="237820"/>
                    <a:pt x="1678566" y="256716"/>
                    <a:pt x="1487797" y="301157"/>
                  </a:cubicBezTo>
                  <a:cubicBezTo>
                    <a:pt x="1297028" y="345244"/>
                    <a:pt x="1114780" y="415950"/>
                    <a:pt x="945682" y="504716"/>
                  </a:cubicBezTo>
                  <a:cubicBezTo>
                    <a:pt x="776462" y="593601"/>
                    <a:pt x="620269" y="700906"/>
                    <a:pt x="476369" y="820450"/>
                  </a:cubicBezTo>
                  <a:cubicBezTo>
                    <a:pt x="439239" y="848851"/>
                    <a:pt x="406003" y="882123"/>
                    <a:pt x="370819" y="912662"/>
                  </a:cubicBezTo>
                  <a:lnTo>
                    <a:pt x="344646" y="935717"/>
                  </a:lnTo>
                  <a:cubicBezTo>
                    <a:pt x="336001" y="943560"/>
                    <a:pt x="327845" y="951878"/>
                    <a:pt x="319324" y="959839"/>
                  </a:cubicBezTo>
                  <a:cubicBezTo>
                    <a:pt x="302400" y="975882"/>
                    <a:pt x="285479" y="991924"/>
                    <a:pt x="268192" y="1007610"/>
                  </a:cubicBezTo>
                  <a:cubicBezTo>
                    <a:pt x="259671" y="1015571"/>
                    <a:pt x="250782" y="1023176"/>
                    <a:pt x="242505" y="1031375"/>
                  </a:cubicBezTo>
                  <a:lnTo>
                    <a:pt x="217913" y="1056212"/>
                  </a:lnTo>
                  <a:lnTo>
                    <a:pt x="168607" y="1105883"/>
                  </a:lnTo>
                  <a:cubicBezTo>
                    <a:pt x="151686" y="1122044"/>
                    <a:pt x="136832" y="1140107"/>
                    <a:pt x="121371" y="1157575"/>
                  </a:cubicBezTo>
                  <a:lnTo>
                    <a:pt x="75353" y="1210454"/>
                  </a:lnTo>
                  <a:lnTo>
                    <a:pt x="0" y="1310828"/>
                  </a:lnTo>
                  <a:lnTo>
                    <a:pt x="0" y="651493"/>
                  </a:lnTo>
                  <a:lnTo>
                    <a:pt x="16186" y="636856"/>
                  </a:lnTo>
                  <a:cubicBezTo>
                    <a:pt x="26535" y="627824"/>
                    <a:pt x="36640" y="618555"/>
                    <a:pt x="47352" y="609763"/>
                  </a:cubicBezTo>
                  <a:lnTo>
                    <a:pt x="80102" y="584332"/>
                  </a:lnTo>
                  <a:cubicBezTo>
                    <a:pt x="124050" y="550823"/>
                    <a:pt x="167268" y="516718"/>
                    <a:pt x="213774" y="486653"/>
                  </a:cubicBezTo>
                  <a:cubicBezTo>
                    <a:pt x="396264" y="362000"/>
                    <a:pt x="596163" y="263132"/>
                    <a:pt x="803123" y="190408"/>
                  </a:cubicBezTo>
                  <a:cubicBezTo>
                    <a:pt x="1010205" y="117207"/>
                    <a:pt x="1223860" y="70626"/>
                    <a:pt x="1437151" y="40681"/>
                  </a:cubicBezTo>
                  <a:cubicBezTo>
                    <a:pt x="1651051" y="11329"/>
                    <a:pt x="1865437" y="-791"/>
                    <a:pt x="2077511" y="4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81" name="Freeform: Shape 2064">
              <a:extLst>
                <a:ext uri="{FF2B5EF4-FFF2-40B4-BE49-F238E27FC236}">
                  <a16:creationId xmlns:a16="http://schemas.microsoft.com/office/drawing/2014/main" id="{4D75162F-FAE3-41E9-8048-074173F438D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 y="1301814"/>
              <a:ext cx="5373609" cy="5561548"/>
            </a:xfrm>
            <a:custGeom>
              <a:avLst/>
              <a:gdLst>
                <a:gd name="connsiteX0" fmla="*/ 0 w 5357389"/>
                <a:gd name="connsiteY0" fmla="*/ 5102840 h 5648266"/>
                <a:gd name="connsiteX1" fmla="*/ 70970 w 5357389"/>
                <a:gd name="connsiteY1" fmla="*/ 5197196 h 5648266"/>
                <a:gd name="connsiteX2" fmla="*/ 412303 w 5357389"/>
                <a:gd name="connsiteY2" fmla="*/ 5526538 h 5648266"/>
                <a:gd name="connsiteX3" fmla="*/ 589818 w 5357389"/>
                <a:gd name="connsiteY3" fmla="*/ 5648266 h 5648266"/>
                <a:gd name="connsiteX4" fmla="*/ 0 w 5357389"/>
                <a:gd name="connsiteY4" fmla="*/ 5648266 h 5648266"/>
                <a:gd name="connsiteX5" fmla="*/ 1924604 w 5357389"/>
                <a:gd name="connsiteY5" fmla="*/ 0 h 5648266"/>
                <a:gd name="connsiteX6" fmla="*/ 2045371 w 5357389"/>
                <a:gd name="connsiteY6" fmla="*/ 1902 h 5648266"/>
                <a:gd name="connsiteX7" fmla="*/ 2052920 w 5357389"/>
                <a:gd name="connsiteY7" fmla="*/ 1902 h 5648266"/>
                <a:gd name="connsiteX8" fmla="*/ 4545522 w 5357389"/>
                <a:gd name="connsiteY8" fmla="*/ 5554508 h 5648266"/>
                <a:gd name="connsiteX9" fmla="*/ 4452220 w 5357389"/>
                <a:gd name="connsiteY9" fmla="*/ 5648266 h 5648266"/>
                <a:gd name="connsiteX10" fmla="*/ 3478528 w 5357389"/>
                <a:gd name="connsiteY10" fmla="*/ 5648266 h 5648266"/>
                <a:gd name="connsiteX11" fmla="*/ 3483103 w 5357389"/>
                <a:gd name="connsiteY11" fmla="*/ 5646028 h 5648266"/>
                <a:gd name="connsiteX12" fmla="*/ 4076991 w 5357389"/>
                <a:gd name="connsiteY12" fmla="*/ 5174738 h 5648266"/>
                <a:gd name="connsiteX13" fmla="*/ 4577714 w 5357389"/>
                <a:gd name="connsiteY13" fmla="*/ 4329730 h 5648266"/>
                <a:gd name="connsiteX14" fmla="*/ 4748517 w 5357389"/>
                <a:gd name="connsiteY14" fmla="*/ 3328934 h 5648266"/>
                <a:gd name="connsiteX15" fmla="*/ 4573086 w 5357389"/>
                <a:gd name="connsiteY15" fmla="*/ 2305681 h 5648266"/>
                <a:gd name="connsiteX16" fmla="*/ 4062990 w 5357389"/>
                <a:gd name="connsiteY16" fmla="*/ 1432628 h 5648266"/>
                <a:gd name="connsiteX17" fmla="*/ 3238436 w 5357389"/>
                <a:gd name="connsiteY17" fmla="*/ 829917 h 5648266"/>
                <a:gd name="connsiteX18" fmla="*/ 2052676 w 5357389"/>
                <a:gd name="connsiteY18" fmla="*/ 596176 h 5648266"/>
                <a:gd name="connsiteX19" fmla="*/ 2046467 w 5357389"/>
                <a:gd name="connsiteY19" fmla="*/ 596176 h 5648266"/>
                <a:gd name="connsiteX20" fmla="*/ 2035997 w 5357389"/>
                <a:gd name="connsiteY20" fmla="*/ 596176 h 5648266"/>
                <a:gd name="connsiteX21" fmla="*/ 2025528 w 5357389"/>
                <a:gd name="connsiteY21" fmla="*/ 595819 h 5648266"/>
                <a:gd name="connsiteX22" fmla="*/ 1924604 w 5357389"/>
                <a:gd name="connsiteY22" fmla="*/ 594155 h 5648266"/>
                <a:gd name="connsiteX23" fmla="*/ 847193 w 5357389"/>
                <a:gd name="connsiteY23" fmla="*/ 822074 h 5648266"/>
                <a:gd name="connsiteX24" fmla="*/ 90693 w 5357389"/>
                <a:gd name="connsiteY24" fmla="*/ 1417655 h 5648266"/>
                <a:gd name="connsiteX25" fmla="*/ 0 w 5357389"/>
                <a:gd name="connsiteY25" fmla="*/ 1539648 h 5648266"/>
                <a:gd name="connsiteX26" fmla="*/ 0 w 5357389"/>
                <a:gd name="connsiteY26" fmla="*/ 663336 h 5648266"/>
                <a:gd name="connsiteX27" fmla="*/ 63688 w 5357389"/>
                <a:gd name="connsiteY27" fmla="*/ 607678 h 5648266"/>
                <a:gd name="connsiteX28" fmla="*/ 1924604 w 5357389"/>
                <a:gd name="connsiteY28" fmla="*/ 0 h 5648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357389" h="5648266">
                  <a:moveTo>
                    <a:pt x="0" y="5102840"/>
                  </a:moveTo>
                  <a:lnTo>
                    <a:pt x="70970" y="5197196"/>
                  </a:lnTo>
                  <a:cubicBezTo>
                    <a:pt x="174146" y="5320841"/>
                    <a:pt x="288218" y="5430849"/>
                    <a:pt x="412303" y="5526538"/>
                  </a:cubicBezTo>
                  <a:lnTo>
                    <a:pt x="589818" y="5648266"/>
                  </a:lnTo>
                  <a:lnTo>
                    <a:pt x="0" y="5648266"/>
                  </a:lnTo>
                  <a:close/>
                  <a:moveTo>
                    <a:pt x="1924604" y="0"/>
                  </a:moveTo>
                  <a:cubicBezTo>
                    <a:pt x="1964778" y="0"/>
                    <a:pt x="2004467" y="595"/>
                    <a:pt x="2045371" y="1902"/>
                  </a:cubicBezTo>
                  <a:cubicBezTo>
                    <a:pt x="2047806" y="1902"/>
                    <a:pt x="2050485" y="1902"/>
                    <a:pt x="2052920" y="1902"/>
                  </a:cubicBezTo>
                  <a:cubicBezTo>
                    <a:pt x="5302775" y="1902"/>
                    <a:pt x="6200906" y="3703639"/>
                    <a:pt x="4545522" y="5554508"/>
                  </a:cubicBezTo>
                  <a:lnTo>
                    <a:pt x="4452220" y="5648266"/>
                  </a:lnTo>
                  <a:lnTo>
                    <a:pt x="3478528" y="5648266"/>
                  </a:lnTo>
                  <a:lnTo>
                    <a:pt x="3483103" y="5646028"/>
                  </a:lnTo>
                  <a:cubicBezTo>
                    <a:pt x="3706951" y="5521384"/>
                    <a:pt x="3905975" y="5363502"/>
                    <a:pt x="4076991" y="5174738"/>
                  </a:cubicBezTo>
                  <a:cubicBezTo>
                    <a:pt x="4293812" y="4935413"/>
                    <a:pt x="4462303" y="4651049"/>
                    <a:pt x="4577714" y="4329730"/>
                  </a:cubicBezTo>
                  <a:cubicBezTo>
                    <a:pt x="4691055" y="4013996"/>
                    <a:pt x="4748517" y="3677348"/>
                    <a:pt x="4748517" y="3328934"/>
                  </a:cubicBezTo>
                  <a:cubicBezTo>
                    <a:pt x="4748517" y="2975531"/>
                    <a:pt x="4689471" y="2631278"/>
                    <a:pt x="4573086" y="2305681"/>
                  </a:cubicBezTo>
                  <a:cubicBezTo>
                    <a:pt x="4454875" y="1974973"/>
                    <a:pt x="4283221" y="1681223"/>
                    <a:pt x="4062990" y="1432628"/>
                  </a:cubicBezTo>
                  <a:cubicBezTo>
                    <a:pt x="3833143" y="1173101"/>
                    <a:pt x="3555695" y="970375"/>
                    <a:pt x="3238436" y="829917"/>
                  </a:cubicBezTo>
                  <a:cubicBezTo>
                    <a:pt x="2888066" y="674842"/>
                    <a:pt x="2489118" y="596176"/>
                    <a:pt x="2052676" y="596176"/>
                  </a:cubicBezTo>
                  <a:lnTo>
                    <a:pt x="2046467" y="596176"/>
                  </a:lnTo>
                  <a:lnTo>
                    <a:pt x="2035997" y="596176"/>
                  </a:lnTo>
                  <a:lnTo>
                    <a:pt x="2025528" y="595819"/>
                  </a:lnTo>
                  <a:cubicBezTo>
                    <a:pt x="1991318" y="594632"/>
                    <a:pt x="1958326" y="594155"/>
                    <a:pt x="1924604" y="594155"/>
                  </a:cubicBezTo>
                  <a:cubicBezTo>
                    <a:pt x="1527726" y="594155"/>
                    <a:pt x="1165303" y="670802"/>
                    <a:pt x="847193" y="822074"/>
                  </a:cubicBezTo>
                  <a:cubicBezTo>
                    <a:pt x="556962" y="960155"/>
                    <a:pt x="302400" y="1160504"/>
                    <a:pt x="90693" y="1417655"/>
                  </a:cubicBezTo>
                  <a:lnTo>
                    <a:pt x="0" y="1539648"/>
                  </a:lnTo>
                  <a:lnTo>
                    <a:pt x="0" y="663336"/>
                  </a:lnTo>
                  <a:lnTo>
                    <a:pt x="63688" y="607678"/>
                  </a:lnTo>
                  <a:cubicBezTo>
                    <a:pt x="544246" y="231497"/>
                    <a:pt x="1165235" y="0"/>
                    <a:pt x="1924604"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052" name="Picture 4">
            <a:extLst>
              <a:ext uri="{FF2B5EF4-FFF2-40B4-BE49-F238E27FC236}">
                <a16:creationId xmlns:a16="http://schemas.microsoft.com/office/drawing/2014/main" id="{E7C43EE2-0A0E-74BB-7FBB-75EA05A3AD12}"/>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l="13753" r="12698" b="-1"/>
          <a:stretch/>
        </p:blipFill>
        <p:spPr bwMode="auto">
          <a:xfrm>
            <a:off x="4074406" y="1"/>
            <a:ext cx="3975445" cy="3189088"/>
          </a:xfrm>
          <a:custGeom>
            <a:avLst/>
            <a:gdLst/>
            <a:ahLst/>
            <a:cxnLst/>
            <a:rect l="l" t="t" r="r" b="b"/>
            <a:pathLst>
              <a:path w="4215670" h="3381796">
                <a:moveTo>
                  <a:pt x="431362" y="0"/>
                </a:moveTo>
                <a:lnTo>
                  <a:pt x="3784309" y="0"/>
                </a:lnTo>
                <a:lnTo>
                  <a:pt x="3855685" y="95451"/>
                </a:lnTo>
                <a:cubicBezTo>
                  <a:pt x="4082961" y="431863"/>
                  <a:pt x="4215670" y="837414"/>
                  <a:pt x="4215670" y="1273961"/>
                </a:cubicBezTo>
                <a:cubicBezTo>
                  <a:pt x="4215670" y="2438087"/>
                  <a:pt x="3271960" y="3381796"/>
                  <a:pt x="2107836" y="3381796"/>
                </a:cubicBezTo>
                <a:cubicBezTo>
                  <a:pt x="943711" y="3381796"/>
                  <a:pt x="0" y="2438087"/>
                  <a:pt x="0" y="1273961"/>
                </a:cubicBezTo>
                <a:cubicBezTo>
                  <a:pt x="0" y="837414"/>
                  <a:pt x="132710" y="431863"/>
                  <a:pt x="359986" y="95451"/>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grpSp>
        <p:nvGrpSpPr>
          <p:cNvPr id="2082" name="Group 2066">
            <a:extLst>
              <a:ext uri="{FF2B5EF4-FFF2-40B4-BE49-F238E27FC236}">
                <a16:creationId xmlns:a16="http://schemas.microsoft.com/office/drawing/2014/main" id="{19A5CE6D-B0CD-44A3-A50A-64467EB0712C}"/>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31051" y="0"/>
            <a:ext cx="4181070" cy="3274319"/>
            <a:chOff x="3901945" y="8190"/>
            <a:chExt cx="4337554" cy="3396866"/>
          </a:xfrm>
        </p:grpSpPr>
        <p:sp>
          <p:nvSpPr>
            <p:cNvPr id="2068" name="Freeform: Shape 2067">
              <a:extLst>
                <a:ext uri="{FF2B5EF4-FFF2-40B4-BE49-F238E27FC236}">
                  <a16:creationId xmlns:a16="http://schemas.microsoft.com/office/drawing/2014/main" id="{3B81239D-E5B6-4FF4-88B8-790269C5F30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979804" y="8191"/>
              <a:ext cx="4113464" cy="3186653"/>
            </a:xfrm>
            <a:custGeom>
              <a:avLst/>
              <a:gdLst>
                <a:gd name="connsiteX0" fmla="*/ 531280 w 4113464"/>
                <a:gd name="connsiteY0" fmla="*/ 0 h 3186653"/>
                <a:gd name="connsiteX1" fmla="*/ 785823 w 4113464"/>
                <a:gd name="connsiteY1" fmla="*/ 0 h 3186653"/>
                <a:gd name="connsiteX2" fmla="*/ 733553 w 4113464"/>
                <a:gd name="connsiteY2" fmla="*/ 43575 h 3186653"/>
                <a:gd name="connsiteX3" fmla="*/ 489421 w 4113464"/>
                <a:gd name="connsiteY3" fmla="*/ 305636 h 3186653"/>
                <a:gd name="connsiteX4" fmla="*/ 296400 w 4113464"/>
                <a:gd name="connsiteY4" fmla="*/ 606590 h 3186653"/>
                <a:gd name="connsiteX5" fmla="*/ 165405 w 4113464"/>
                <a:gd name="connsiteY5" fmla="*/ 939280 h 3186653"/>
                <a:gd name="connsiteX6" fmla="*/ 117765 w 4113464"/>
                <a:gd name="connsiteY6" fmla="*/ 1293947 h 3186653"/>
                <a:gd name="connsiteX7" fmla="*/ 137862 w 4113464"/>
                <a:gd name="connsiteY7" fmla="*/ 1467594 h 3186653"/>
                <a:gd name="connsiteX8" fmla="*/ 197214 w 4113464"/>
                <a:gd name="connsiteY8" fmla="*/ 1630036 h 3186653"/>
                <a:gd name="connsiteX9" fmla="*/ 238638 w 4113464"/>
                <a:gd name="connsiteY9" fmla="*/ 1706521 h 3186653"/>
                <a:gd name="connsiteX10" fmla="*/ 286206 w 4113464"/>
                <a:gd name="connsiteY10" fmla="*/ 1780549 h 3186653"/>
                <a:gd name="connsiteX11" fmla="*/ 396091 w 4113464"/>
                <a:gd name="connsiteY11" fmla="*/ 1923616 h 3186653"/>
                <a:gd name="connsiteX12" fmla="*/ 515012 w 4113464"/>
                <a:gd name="connsiteY12" fmla="*/ 2067767 h 3186653"/>
                <a:gd name="connsiteX13" fmla="*/ 574148 w 4113464"/>
                <a:gd name="connsiteY13" fmla="*/ 2143024 h 3186653"/>
                <a:gd name="connsiteX14" fmla="*/ 602559 w 4113464"/>
                <a:gd name="connsiteY14" fmla="*/ 2179965 h 3186653"/>
                <a:gd name="connsiteX15" fmla="*/ 630391 w 4113464"/>
                <a:gd name="connsiteY15" fmla="*/ 2215316 h 3186653"/>
                <a:gd name="connsiteX16" fmla="*/ 869535 w 4113464"/>
                <a:gd name="connsiteY16" fmla="*/ 2476581 h 3186653"/>
                <a:gd name="connsiteX17" fmla="*/ 996698 w 4113464"/>
                <a:gd name="connsiteY17" fmla="*/ 2594129 h 3186653"/>
                <a:gd name="connsiteX18" fmla="*/ 1129861 w 4113464"/>
                <a:gd name="connsiteY18" fmla="*/ 2702496 h 3186653"/>
                <a:gd name="connsiteX19" fmla="*/ 1427345 w 4113464"/>
                <a:gd name="connsiteY19" fmla="*/ 2873901 h 3186653"/>
                <a:gd name="connsiteX20" fmla="*/ 1593762 w 4113464"/>
                <a:gd name="connsiteY20" fmla="*/ 2922338 h 3186653"/>
                <a:gd name="connsiteX21" fmla="*/ 1636415 w 4113464"/>
                <a:gd name="connsiteY21" fmla="*/ 2930868 h 3186653"/>
                <a:gd name="connsiteX22" fmla="*/ 1679429 w 4113464"/>
                <a:gd name="connsiteY22" fmla="*/ 2938025 h 3186653"/>
                <a:gd name="connsiteX23" fmla="*/ 1766252 w 4113464"/>
                <a:gd name="connsiteY23" fmla="*/ 2948290 h 3186653"/>
                <a:gd name="connsiteX24" fmla="*/ 1809917 w 4113464"/>
                <a:gd name="connsiteY24" fmla="*/ 2951616 h 3186653"/>
                <a:gd name="connsiteX25" fmla="*/ 1853726 w 4113464"/>
                <a:gd name="connsiteY25" fmla="*/ 2953929 h 3186653"/>
                <a:gd name="connsiteX26" fmla="*/ 1897680 w 4113464"/>
                <a:gd name="connsiteY26" fmla="*/ 2954942 h 3186653"/>
                <a:gd name="connsiteX27" fmla="*/ 1941706 w 4113464"/>
                <a:gd name="connsiteY27" fmla="*/ 2954725 h 3186653"/>
                <a:gd name="connsiteX28" fmla="*/ 1963755 w 4113464"/>
                <a:gd name="connsiteY28" fmla="*/ 2954507 h 3186653"/>
                <a:gd name="connsiteX29" fmla="*/ 1985009 w 4113464"/>
                <a:gd name="connsiteY29" fmla="*/ 2953568 h 3186653"/>
                <a:gd name="connsiteX30" fmla="*/ 2006191 w 4113464"/>
                <a:gd name="connsiteY30" fmla="*/ 2952483 h 3186653"/>
                <a:gd name="connsiteX31" fmla="*/ 2027301 w 4113464"/>
                <a:gd name="connsiteY31" fmla="*/ 2950749 h 3186653"/>
                <a:gd name="connsiteX32" fmla="*/ 2111015 w 4113464"/>
                <a:gd name="connsiteY32" fmla="*/ 2940411 h 3186653"/>
                <a:gd name="connsiteX33" fmla="*/ 2429898 w 4113464"/>
                <a:gd name="connsiteY33" fmla="*/ 2835731 h 3186653"/>
                <a:gd name="connsiteX34" fmla="*/ 2724490 w 4113464"/>
                <a:gd name="connsiteY34" fmla="*/ 2652180 h 3186653"/>
                <a:gd name="connsiteX35" fmla="*/ 2795915 w 4113464"/>
                <a:gd name="connsiteY35" fmla="*/ 2598250 h 3186653"/>
                <a:gd name="connsiteX36" fmla="*/ 2867340 w 4113464"/>
                <a:gd name="connsiteY36" fmla="*/ 2542512 h 3186653"/>
                <a:gd name="connsiteX37" fmla="*/ 3011998 w 4113464"/>
                <a:gd name="connsiteY37" fmla="*/ 2426844 h 3186653"/>
                <a:gd name="connsiteX38" fmla="*/ 3309337 w 4113464"/>
                <a:gd name="connsiteY38" fmla="*/ 2202954 h 3186653"/>
                <a:gd name="connsiteX39" fmla="*/ 3586362 w 4113464"/>
                <a:gd name="connsiteY39" fmla="*/ 1980293 h 3186653"/>
                <a:gd name="connsiteX40" fmla="*/ 3807866 w 4113464"/>
                <a:gd name="connsiteY40" fmla="*/ 1725100 h 3186653"/>
                <a:gd name="connsiteX41" fmla="*/ 3883340 w 4113464"/>
                <a:gd name="connsiteY41" fmla="*/ 1576756 h 3186653"/>
                <a:gd name="connsiteX42" fmla="*/ 3929318 w 4113464"/>
                <a:gd name="connsiteY42" fmla="*/ 1414676 h 3186653"/>
                <a:gd name="connsiteX43" fmla="*/ 3942041 w 4113464"/>
                <a:gd name="connsiteY43" fmla="*/ 1329660 h 3186653"/>
                <a:gd name="connsiteX44" fmla="*/ 3944138 w 4113464"/>
                <a:gd name="connsiteY44" fmla="*/ 1308117 h 3186653"/>
                <a:gd name="connsiteX45" fmla="*/ 3945728 w 4113464"/>
                <a:gd name="connsiteY45" fmla="*/ 1286140 h 3186653"/>
                <a:gd name="connsiteX46" fmla="*/ 3948042 w 4113464"/>
                <a:gd name="connsiteY46" fmla="*/ 1240740 h 3186653"/>
                <a:gd name="connsiteX47" fmla="*/ 3944066 w 4113464"/>
                <a:gd name="connsiteY47" fmla="*/ 1059213 h 3186653"/>
                <a:gd name="connsiteX48" fmla="*/ 3918546 w 4113464"/>
                <a:gd name="connsiteY48" fmla="*/ 879928 h 3186653"/>
                <a:gd name="connsiteX49" fmla="*/ 3875243 w 4113464"/>
                <a:gd name="connsiteY49" fmla="*/ 704980 h 3186653"/>
                <a:gd name="connsiteX50" fmla="*/ 3763406 w 4113464"/>
                <a:gd name="connsiteY50" fmla="*/ 365566 h 3186653"/>
                <a:gd name="connsiteX51" fmla="*/ 3687210 w 4113464"/>
                <a:gd name="connsiteY51" fmla="*/ 204426 h 3186653"/>
                <a:gd name="connsiteX52" fmla="*/ 3665016 w 4113464"/>
                <a:gd name="connsiteY52" fmla="*/ 165822 h 3186653"/>
                <a:gd name="connsiteX53" fmla="*/ 3641666 w 4113464"/>
                <a:gd name="connsiteY53" fmla="*/ 127940 h 3186653"/>
                <a:gd name="connsiteX54" fmla="*/ 3616942 w 4113464"/>
                <a:gd name="connsiteY54" fmla="*/ 90927 h 3186653"/>
                <a:gd name="connsiteX55" fmla="*/ 3591133 w 4113464"/>
                <a:gd name="connsiteY55" fmla="*/ 54708 h 3186653"/>
                <a:gd name="connsiteX56" fmla="*/ 3544762 w 4113464"/>
                <a:gd name="connsiteY56" fmla="*/ 0 h 3186653"/>
                <a:gd name="connsiteX57" fmla="*/ 3746698 w 4113464"/>
                <a:gd name="connsiteY57" fmla="*/ 0 h 3186653"/>
                <a:gd name="connsiteX58" fmla="*/ 3747647 w 4113464"/>
                <a:gd name="connsiteY58" fmla="*/ 1356 h 3186653"/>
                <a:gd name="connsiteX59" fmla="*/ 3774540 w 4113464"/>
                <a:gd name="connsiteY59" fmla="*/ 42129 h 3186653"/>
                <a:gd name="connsiteX60" fmla="*/ 3800637 w 4113464"/>
                <a:gd name="connsiteY60" fmla="*/ 83336 h 3186653"/>
                <a:gd name="connsiteX61" fmla="*/ 3825795 w 4113464"/>
                <a:gd name="connsiteY61" fmla="*/ 125121 h 3186653"/>
                <a:gd name="connsiteX62" fmla="*/ 3917679 w 4113464"/>
                <a:gd name="connsiteY62" fmla="*/ 297033 h 3186653"/>
                <a:gd name="connsiteX63" fmla="*/ 4043468 w 4113464"/>
                <a:gd name="connsiteY63" fmla="*/ 664279 h 3186653"/>
                <a:gd name="connsiteX64" fmla="*/ 4072963 w 4113464"/>
                <a:gd name="connsiteY64" fmla="*/ 855348 h 3186653"/>
                <a:gd name="connsiteX65" fmla="*/ 4092121 w 4113464"/>
                <a:gd name="connsiteY65" fmla="*/ 1046562 h 3186653"/>
                <a:gd name="connsiteX66" fmla="*/ 4107375 w 4113464"/>
                <a:gd name="connsiteY66" fmla="*/ 1237776 h 3186653"/>
                <a:gd name="connsiteX67" fmla="*/ 4110483 w 4113464"/>
                <a:gd name="connsiteY67" fmla="*/ 1285706 h 3186653"/>
                <a:gd name="connsiteX68" fmla="*/ 4111857 w 4113464"/>
                <a:gd name="connsiteY68" fmla="*/ 1310358 h 3186653"/>
                <a:gd name="connsiteX69" fmla="*/ 4112869 w 4113464"/>
                <a:gd name="connsiteY69" fmla="*/ 1335443 h 3186653"/>
                <a:gd name="connsiteX70" fmla="*/ 4111495 w 4113464"/>
                <a:gd name="connsiteY70" fmla="*/ 1436508 h 3186653"/>
                <a:gd name="connsiteX71" fmla="*/ 4008551 w 4113464"/>
                <a:gd name="connsiteY71" fmla="*/ 1833467 h 3186653"/>
                <a:gd name="connsiteX72" fmla="*/ 3779745 w 4113464"/>
                <a:gd name="connsiteY72" fmla="*/ 2170567 h 3186653"/>
                <a:gd name="connsiteX73" fmla="*/ 3640292 w 4113464"/>
                <a:gd name="connsiteY73" fmla="*/ 2311104 h 3186653"/>
                <a:gd name="connsiteX74" fmla="*/ 3494912 w 4113464"/>
                <a:gd name="connsiteY74" fmla="*/ 2438845 h 3186653"/>
                <a:gd name="connsiteX75" fmla="*/ 3199597 w 4113464"/>
                <a:gd name="connsiteY75" fmla="*/ 2669024 h 3186653"/>
                <a:gd name="connsiteX76" fmla="*/ 3125280 w 4113464"/>
                <a:gd name="connsiteY76" fmla="*/ 2725196 h 3186653"/>
                <a:gd name="connsiteX77" fmla="*/ 3048939 w 4113464"/>
                <a:gd name="connsiteY77" fmla="*/ 2781728 h 3186653"/>
                <a:gd name="connsiteX78" fmla="*/ 2970719 w 4113464"/>
                <a:gd name="connsiteY78" fmla="*/ 2837538 h 3186653"/>
                <a:gd name="connsiteX79" fmla="*/ 2890040 w 4113464"/>
                <a:gd name="connsiteY79" fmla="*/ 2891758 h 3186653"/>
                <a:gd name="connsiteX80" fmla="*/ 2720658 w 4113464"/>
                <a:gd name="connsiteY80" fmla="*/ 2993546 h 3186653"/>
                <a:gd name="connsiteX81" fmla="*/ 2538481 w 4113464"/>
                <a:gd name="connsiteY81" fmla="*/ 3080080 h 3186653"/>
                <a:gd name="connsiteX82" fmla="*/ 2142029 w 4113464"/>
                <a:gd name="connsiteY82" fmla="*/ 3179627 h 3186653"/>
                <a:gd name="connsiteX83" fmla="*/ 2039952 w 4113464"/>
                <a:gd name="connsiteY83" fmla="*/ 3186061 h 3186653"/>
                <a:gd name="connsiteX84" fmla="*/ 2014433 w 4113464"/>
                <a:gd name="connsiteY84" fmla="*/ 3186639 h 3186653"/>
                <a:gd name="connsiteX85" fmla="*/ 1988985 w 4113464"/>
                <a:gd name="connsiteY85" fmla="*/ 3186494 h 3186653"/>
                <a:gd name="connsiteX86" fmla="*/ 1963611 w 4113464"/>
                <a:gd name="connsiteY86" fmla="*/ 3186205 h 3186653"/>
                <a:gd name="connsiteX87" fmla="*/ 1938959 w 4113464"/>
                <a:gd name="connsiteY87" fmla="*/ 3185266 h 3186653"/>
                <a:gd name="connsiteX88" fmla="*/ 1742034 w 4113464"/>
                <a:gd name="connsiteY88" fmla="*/ 3169578 h 3186653"/>
                <a:gd name="connsiteX89" fmla="*/ 1546338 w 4113464"/>
                <a:gd name="connsiteY89" fmla="*/ 3135022 h 3186653"/>
                <a:gd name="connsiteX90" fmla="*/ 1354112 w 4113464"/>
                <a:gd name="connsiteY90" fmla="*/ 3080875 h 3186653"/>
                <a:gd name="connsiteX91" fmla="*/ 986143 w 4113464"/>
                <a:gd name="connsiteY91" fmla="*/ 2918072 h 3186653"/>
                <a:gd name="connsiteX92" fmla="*/ 676008 w 4113464"/>
                <a:gd name="connsiteY92" fmla="*/ 2664614 h 3186653"/>
                <a:gd name="connsiteX93" fmla="*/ 550291 w 4113464"/>
                <a:gd name="connsiteY93" fmla="*/ 2512077 h 3186653"/>
                <a:gd name="connsiteX94" fmla="*/ 440479 w 4113464"/>
                <a:gd name="connsiteY94" fmla="*/ 2350575 h 3186653"/>
                <a:gd name="connsiteX95" fmla="*/ 414815 w 4113464"/>
                <a:gd name="connsiteY95" fmla="*/ 2309441 h 3186653"/>
                <a:gd name="connsiteX96" fmla="*/ 390308 w 4113464"/>
                <a:gd name="connsiteY96" fmla="*/ 2269536 h 3186653"/>
                <a:gd name="connsiteX97" fmla="*/ 341944 w 4113464"/>
                <a:gd name="connsiteY97" fmla="*/ 2192182 h 3186653"/>
                <a:gd name="connsiteX98" fmla="*/ 241746 w 4113464"/>
                <a:gd name="connsiteY98" fmla="*/ 2034151 h 3186653"/>
                <a:gd name="connsiteX99" fmla="*/ 143935 w 4113464"/>
                <a:gd name="connsiteY99" fmla="*/ 1867083 h 3186653"/>
                <a:gd name="connsiteX100" fmla="*/ 99836 w 4113464"/>
                <a:gd name="connsiteY100" fmla="*/ 1778524 h 3186653"/>
                <a:gd name="connsiteX101" fmla="*/ 62388 w 4113464"/>
                <a:gd name="connsiteY101" fmla="*/ 1685845 h 3186653"/>
                <a:gd name="connsiteX102" fmla="*/ 33688 w 4113464"/>
                <a:gd name="connsiteY102" fmla="*/ 1589696 h 3186653"/>
                <a:gd name="connsiteX103" fmla="*/ 22989 w 4113464"/>
                <a:gd name="connsiteY103" fmla="*/ 1540682 h 3186653"/>
                <a:gd name="connsiteX104" fmla="*/ 18290 w 4113464"/>
                <a:gd name="connsiteY104" fmla="*/ 1516102 h 3186653"/>
                <a:gd name="connsiteX105" fmla="*/ 14386 w 4113464"/>
                <a:gd name="connsiteY105" fmla="*/ 1491451 h 3186653"/>
                <a:gd name="connsiteX106" fmla="*/ 0 w 4113464"/>
                <a:gd name="connsiteY106" fmla="*/ 1293947 h 3186653"/>
                <a:gd name="connsiteX107" fmla="*/ 40122 w 4113464"/>
                <a:gd name="connsiteY107" fmla="*/ 909134 h 3186653"/>
                <a:gd name="connsiteX108" fmla="*/ 160706 w 4113464"/>
                <a:gd name="connsiteY108" fmla="*/ 540442 h 3186653"/>
                <a:gd name="connsiteX109" fmla="*/ 479161 w 4113464"/>
                <a:gd name="connsiteY109" fmla="*/ 54765 h 3186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4113464" h="3186653">
                  <a:moveTo>
                    <a:pt x="531280" y="0"/>
                  </a:moveTo>
                  <a:lnTo>
                    <a:pt x="785823" y="0"/>
                  </a:lnTo>
                  <a:lnTo>
                    <a:pt x="733553" y="43575"/>
                  </a:lnTo>
                  <a:cubicBezTo>
                    <a:pt x="644994" y="123892"/>
                    <a:pt x="562942" y="211511"/>
                    <a:pt x="489421" y="305636"/>
                  </a:cubicBezTo>
                  <a:cubicBezTo>
                    <a:pt x="415755" y="399616"/>
                    <a:pt x="350764" y="500392"/>
                    <a:pt x="296400" y="606590"/>
                  </a:cubicBezTo>
                  <a:cubicBezTo>
                    <a:pt x="242036" y="712715"/>
                    <a:pt x="196780" y="823829"/>
                    <a:pt x="165405" y="939280"/>
                  </a:cubicBezTo>
                  <a:cubicBezTo>
                    <a:pt x="134030" y="1054442"/>
                    <a:pt x="117692" y="1174159"/>
                    <a:pt x="117765" y="1293947"/>
                  </a:cubicBezTo>
                  <a:cubicBezTo>
                    <a:pt x="118415" y="1352794"/>
                    <a:pt x="124199" y="1411206"/>
                    <a:pt x="137862" y="1467594"/>
                  </a:cubicBezTo>
                  <a:cubicBezTo>
                    <a:pt x="151308" y="1524055"/>
                    <a:pt x="172201" y="1578057"/>
                    <a:pt x="197214" y="1630036"/>
                  </a:cubicBezTo>
                  <a:cubicBezTo>
                    <a:pt x="209865" y="1655989"/>
                    <a:pt x="223890" y="1681435"/>
                    <a:pt x="238638" y="1706521"/>
                  </a:cubicBezTo>
                  <a:cubicBezTo>
                    <a:pt x="253602" y="1731534"/>
                    <a:pt x="269579" y="1756186"/>
                    <a:pt x="286206" y="1780549"/>
                  </a:cubicBezTo>
                  <a:cubicBezTo>
                    <a:pt x="319895" y="1829129"/>
                    <a:pt x="357342" y="1876264"/>
                    <a:pt x="396091" y="1923616"/>
                  </a:cubicBezTo>
                  <a:cubicBezTo>
                    <a:pt x="434840" y="1971039"/>
                    <a:pt x="475324" y="2018463"/>
                    <a:pt x="515012" y="2067767"/>
                  </a:cubicBezTo>
                  <a:cubicBezTo>
                    <a:pt x="534893" y="2092346"/>
                    <a:pt x="554556" y="2117504"/>
                    <a:pt x="574148" y="2143024"/>
                  </a:cubicBezTo>
                  <a:lnTo>
                    <a:pt x="602559" y="2179965"/>
                  </a:lnTo>
                  <a:cubicBezTo>
                    <a:pt x="611884" y="2191749"/>
                    <a:pt x="620776" y="2203822"/>
                    <a:pt x="630391" y="2215316"/>
                  </a:cubicBezTo>
                  <a:cubicBezTo>
                    <a:pt x="705431" y="2308863"/>
                    <a:pt x="786832" y="2394963"/>
                    <a:pt x="869535" y="2476581"/>
                  </a:cubicBezTo>
                  <a:cubicBezTo>
                    <a:pt x="911103" y="2517210"/>
                    <a:pt x="953394" y="2556465"/>
                    <a:pt x="996698" y="2594129"/>
                  </a:cubicBezTo>
                  <a:cubicBezTo>
                    <a:pt x="1040001" y="2631794"/>
                    <a:pt x="1084099" y="2668229"/>
                    <a:pt x="1129861" y="2702496"/>
                  </a:cubicBezTo>
                  <a:cubicBezTo>
                    <a:pt x="1221021" y="2771174"/>
                    <a:pt x="1319339" y="2832550"/>
                    <a:pt x="1427345" y="2873901"/>
                  </a:cubicBezTo>
                  <a:cubicBezTo>
                    <a:pt x="1481202" y="2894577"/>
                    <a:pt x="1537012" y="2910409"/>
                    <a:pt x="1593762" y="2922338"/>
                  </a:cubicBezTo>
                  <a:cubicBezTo>
                    <a:pt x="1608004" y="2925157"/>
                    <a:pt x="1622101" y="2928410"/>
                    <a:pt x="1636415" y="2930868"/>
                  </a:cubicBezTo>
                  <a:lnTo>
                    <a:pt x="1679429" y="2938025"/>
                  </a:lnTo>
                  <a:cubicBezTo>
                    <a:pt x="1708273" y="2941856"/>
                    <a:pt x="1737118" y="2945905"/>
                    <a:pt x="1766252" y="2948290"/>
                  </a:cubicBezTo>
                  <a:cubicBezTo>
                    <a:pt x="1780783" y="2949664"/>
                    <a:pt x="1795314" y="2950965"/>
                    <a:pt x="1809917" y="2951616"/>
                  </a:cubicBezTo>
                  <a:cubicBezTo>
                    <a:pt x="1824520" y="2952339"/>
                    <a:pt x="1839051" y="2953496"/>
                    <a:pt x="1853726" y="2953929"/>
                  </a:cubicBezTo>
                  <a:lnTo>
                    <a:pt x="1897680" y="2954942"/>
                  </a:lnTo>
                  <a:cubicBezTo>
                    <a:pt x="1912283" y="2955303"/>
                    <a:pt x="1927031" y="2954797"/>
                    <a:pt x="1941706" y="2954725"/>
                  </a:cubicBezTo>
                  <a:lnTo>
                    <a:pt x="1963755" y="2954507"/>
                  </a:lnTo>
                  <a:cubicBezTo>
                    <a:pt x="1970912" y="2954291"/>
                    <a:pt x="1977925" y="2953857"/>
                    <a:pt x="1985009" y="2953568"/>
                  </a:cubicBezTo>
                  <a:cubicBezTo>
                    <a:pt x="1992094" y="2953206"/>
                    <a:pt x="1999179" y="2952990"/>
                    <a:pt x="2006191" y="2952483"/>
                  </a:cubicBezTo>
                  <a:lnTo>
                    <a:pt x="2027301" y="2950749"/>
                  </a:lnTo>
                  <a:cubicBezTo>
                    <a:pt x="2055422" y="2948507"/>
                    <a:pt x="2083327" y="2944748"/>
                    <a:pt x="2111015" y="2940411"/>
                  </a:cubicBezTo>
                  <a:cubicBezTo>
                    <a:pt x="2221840" y="2922048"/>
                    <a:pt x="2328399" y="2886119"/>
                    <a:pt x="2429898" y="2835731"/>
                  </a:cubicBezTo>
                  <a:cubicBezTo>
                    <a:pt x="2531758" y="2785922"/>
                    <a:pt x="2628703" y="2722159"/>
                    <a:pt x="2724490" y="2652180"/>
                  </a:cubicBezTo>
                  <a:cubicBezTo>
                    <a:pt x="2748419" y="2634758"/>
                    <a:pt x="2772203" y="2616612"/>
                    <a:pt x="2795915" y="2598250"/>
                  </a:cubicBezTo>
                  <a:cubicBezTo>
                    <a:pt x="2819772" y="2579960"/>
                    <a:pt x="2843556" y="2561381"/>
                    <a:pt x="2867340" y="2542512"/>
                  </a:cubicBezTo>
                  <a:lnTo>
                    <a:pt x="3011998" y="2426844"/>
                  </a:lnTo>
                  <a:cubicBezTo>
                    <a:pt x="3111255" y="2348118"/>
                    <a:pt x="3211453" y="2274813"/>
                    <a:pt x="3309337" y="2202954"/>
                  </a:cubicBezTo>
                  <a:cubicBezTo>
                    <a:pt x="3407149" y="2131095"/>
                    <a:pt x="3501274" y="2058514"/>
                    <a:pt x="3586362" y="1980293"/>
                  </a:cubicBezTo>
                  <a:cubicBezTo>
                    <a:pt x="3671450" y="1902217"/>
                    <a:pt x="3748297" y="1819008"/>
                    <a:pt x="3807866" y="1725100"/>
                  </a:cubicBezTo>
                  <a:cubicBezTo>
                    <a:pt x="3837651" y="1678182"/>
                    <a:pt x="3863098" y="1628734"/>
                    <a:pt x="3883340" y="1576756"/>
                  </a:cubicBezTo>
                  <a:cubicBezTo>
                    <a:pt x="3903726" y="1524850"/>
                    <a:pt x="3918402" y="1470486"/>
                    <a:pt x="3929318" y="1414676"/>
                  </a:cubicBezTo>
                  <a:cubicBezTo>
                    <a:pt x="3934740" y="1386771"/>
                    <a:pt x="3939078" y="1358360"/>
                    <a:pt x="3942041" y="1329660"/>
                  </a:cubicBezTo>
                  <a:cubicBezTo>
                    <a:pt x="3942909" y="1322503"/>
                    <a:pt x="3943487" y="1315274"/>
                    <a:pt x="3944138" y="1308117"/>
                  </a:cubicBezTo>
                  <a:cubicBezTo>
                    <a:pt x="3944716" y="1300887"/>
                    <a:pt x="3945439" y="1293803"/>
                    <a:pt x="3945728" y="1286140"/>
                  </a:cubicBezTo>
                  <a:lnTo>
                    <a:pt x="3948042" y="1240740"/>
                  </a:lnTo>
                  <a:cubicBezTo>
                    <a:pt x="3950138" y="1180159"/>
                    <a:pt x="3948837" y="1119505"/>
                    <a:pt x="3944066" y="1059213"/>
                  </a:cubicBezTo>
                  <a:cubicBezTo>
                    <a:pt x="3939439" y="998849"/>
                    <a:pt x="3930547" y="938991"/>
                    <a:pt x="3918546" y="879928"/>
                  </a:cubicBezTo>
                  <a:cubicBezTo>
                    <a:pt x="3906401" y="820865"/>
                    <a:pt x="3891220" y="762597"/>
                    <a:pt x="3875243" y="704980"/>
                  </a:cubicBezTo>
                  <a:cubicBezTo>
                    <a:pt x="3843362" y="589673"/>
                    <a:pt x="3808155" y="475885"/>
                    <a:pt x="3763406" y="365566"/>
                  </a:cubicBezTo>
                  <a:cubicBezTo>
                    <a:pt x="3740996" y="310479"/>
                    <a:pt x="3715982" y="256404"/>
                    <a:pt x="3687210" y="204426"/>
                  </a:cubicBezTo>
                  <a:cubicBezTo>
                    <a:pt x="3680198" y="191341"/>
                    <a:pt x="3672463" y="178618"/>
                    <a:pt x="3665016" y="165822"/>
                  </a:cubicBezTo>
                  <a:cubicBezTo>
                    <a:pt x="3657353" y="153098"/>
                    <a:pt x="3649401" y="140592"/>
                    <a:pt x="3641666" y="127940"/>
                  </a:cubicBezTo>
                  <a:lnTo>
                    <a:pt x="3616942" y="90927"/>
                  </a:lnTo>
                  <a:lnTo>
                    <a:pt x="3591133" y="54708"/>
                  </a:lnTo>
                  <a:lnTo>
                    <a:pt x="3544762" y="0"/>
                  </a:lnTo>
                  <a:lnTo>
                    <a:pt x="3746698" y="0"/>
                  </a:lnTo>
                  <a:lnTo>
                    <a:pt x="3747647" y="1356"/>
                  </a:lnTo>
                  <a:lnTo>
                    <a:pt x="3774540" y="42129"/>
                  </a:lnTo>
                  <a:cubicBezTo>
                    <a:pt x="3783215" y="55865"/>
                    <a:pt x="3792107" y="69528"/>
                    <a:pt x="3800637" y="83336"/>
                  </a:cubicBezTo>
                  <a:lnTo>
                    <a:pt x="3825795" y="125121"/>
                  </a:lnTo>
                  <a:cubicBezTo>
                    <a:pt x="3858688" y="181220"/>
                    <a:pt x="3889702" y="238403"/>
                    <a:pt x="3917679" y="297033"/>
                  </a:cubicBezTo>
                  <a:cubicBezTo>
                    <a:pt x="3973778" y="414291"/>
                    <a:pt x="4017009" y="537695"/>
                    <a:pt x="4043468" y="664279"/>
                  </a:cubicBezTo>
                  <a:cubicBezTo>
                    <a:pt x="4056625" y="727607"/>
                    <a:pt x="4065806" y="791442"/>
                    <a:pt x="4072963" y="855348"/>
                  </a:cubicBezTo>
                  <a:cubicBezTo>
                    <a:pt x="4080265" y="919183"/>
                    <a:pt x="4086121" y="982945"/>
                    <a:pt x="4092121" y="1046562"/>
                  </a:cubicBezTo>
                  <a:cubicBezTo>
                    <a:pt x="4097832" y="1110252"/>
                    <a:pt x="4102892" y="1173942"/>
                    <a:pt x="4107375" y="1237776"/>
                  </a:cubicBezTo>
                  <a:lnTo>
                    <a:pt x="4110483" y="1285706"/>
                  </a:lnTo>
                  <a:cubicBezTo>
                    <a:pt x="4111062" y="1293586"/>
                    <a:pt x="4111423" y="1302044"/>
                    <a:pt x="4111857" y="1310358"/>
                  </a:cubicBezTo>
                  <a:cubicBezTo>
                    <a:pt x="4112290" y="1318671"/>
                    <a:pt x="4112724" y="1327057"/>
                    <a:pt x="4112869" y="1335443"/>
                  </a:cubicBezTo>
                  <a:cubicBezTo>
                    <a:pt x="4113953" y="1368915"/>
                    <a:pt x="4113592" y="1402675"/>
                    <a:pt x="4111495" y="1436508"/>
                  </a:cubicBezTo>
                  <a:cubicBezTo>
                    <a:pt x="4103688" y="1571912"/>
                    <a:pt x="4067325" y="1708328"/>
                    <a:pt x="4008551" y="1833467"/>
                  </a:cubicBezTo>
                  <a:cubicBezTo>
                    <a:pt x="3949922" y="1958967"/>
                    <a:pt x="3869098" y="2071598"/>
                    <a:pt x="3779745" y="2170567"/>
                  </a:cubicBezTo>
                  <a:cubicBezTo>
                    <a:pt x="3735068" y="2220232"/>
                    <a:pt x="3688150" y="2266788"/>
                    <a:pt x="3640292" y="2311104"/>
                  </a:cubicBezTo>
                  <a:cubicBezTo>
                    <a:pt x="3592435" y="2355419"/>
                    <a:pt x="3543926" y="2398072"/>
                    <a:pt x="3494912" y="2438845"/>
                  </a:cubicBezTo>
                  <a:cubicBezTo>
                    <a:pt x="3397100" y="2520752"/>
                    <a:pt x="3297120" y="2595430"/>
                    <a:pt x="3199597" y="2669024"/>
                  </a:cubicBezTo>
                  <a:lnTo>
                    <a:pt x="3125280" y="2725196"/>
                  </a:lnTo>
                  <a:cubicBezTo>
                    <a:pt x="3100122" y="2744064"/>
                    <a:pt x="3074748" y="2763077"/>
                    <a:pt x="3048939" y="2781728"/>
                  </a:cubicBezTo>
                  <a:cubicBezTo>
                    <a:pt x="3023203" y="2800452"/>
                    <a:pt x="2997178" y="2819104"/>
                    <a:pt x="2970719" y="2837538"/>
                  </a:cubicBezTo>
                  <a:cubicBezTo>
                    <a:pt x="2944187" y="2855828"/>
                    <a:pt x="2917439" y="2873974"/>
                    <a:pt x="2890040" y="2891758"/>
                  </a:cubicBezTo>
                  <a:cubicBezTo>
                    <a:pt x="2835531" y="2927398"/>
                    <a:pt x="2779288" y="2961954"/>
                    <a:pt x="2720658" y="2993546"/>
                  </a:cubicBezTo>
                  <a:cubicBezTo>
                    <a:pt x="2662102" y="3025282"/>
                    <a:pt x="2601520" y="3054778"/>
                    <a:pt x="2538481" y="3080080"/>
                  </a:cubicBezTo>
                  <a:cubicBezTo>
                    <a:pt x="2412981" y="3131408"/>
                    <a:pt x="2278156" y="3166036"/>
                    <a:pt x="2142029" y="3179627"/>
                  </a:cubicBezTo>
                  <a:cubicBezTo>
                    <a:pt x="2107979" y="3182880"/>
                    <a:pt x="2073929" y="3185338"/>
                    <a:pt x="2039952" y="3186061"/>
                  </a:cubicBezTo>
                  <a:lnTo>
                    <a:pt x="2014433" y="3186639"/>
                  </a:lnTo>
                  <a:cubicBezTo>
                    <a:pt x="2005974" y="3186712"/>
                    <a:pt x="1997444" y="3186494"/>
                    <a:pt x="1988985" y="3186494"/>
                  </a:cubicBezTo>
                  <a:lnTo>
                    <a:pt x="1963611" y="3186205"/>
                  </a:lnTo>
                  <a:lnTo>
                    <a:pt x="1938959" y="3185266"/>
                  </a:lnTo>
                  <a:cubicBezTo>
                    <a:pt x="1873317" y="3183169"/>
                    <a:pt x="1807531" y="3177964"/>
                    <a:pt x="1742034" y="3169578"/>
                  </a:cubicBezTo>
                  <a:cubicBezTo>
                    <a:pt x="1676465" y="3161626"/>
                    <a:pt x="1611040" y="3150203"/>
                    <a:pt x="1546338" y="3135022"/>
                  </a:cubicBezTo>
                  <a:cubicBezTo>
                    <a:pt x="1481708" y="3119696"/>
                    <a:pt x="1417585" y="3101551"/>
                    <a:pt x="1354112" y="3080875"/>
                  </a:cubicBezTo>
                  <a:cubicBezTo>
                    <a:pt x="1227383" y="3039162"/>
                    <a:pt x="1102100" y="2987256"/>
                    <a:pt x="986143" y="2918072"/>
                  </a:cubicBezTo>
                  <a:cubicBezTo>
                    <a:pt x="870113" y="2849033"/>
                    <a:pt x="766518" y="2761487"/>
                    <a:pt x="676008" y="2664614"/>
                  </a:cubicBezTo>
                  <a:cubicBezTo>
                    <a:pt x="630536" y="2616251"/>
                    <a:pt x="589184" y="2564778"/>
                    <a:pt x="550291" y="2512077"/>
                  </a:cubicBezTo>
                  <a:cubicBezTo>
                    <a:pt x="511615" y="2459159"/>
                    <a:pt x="474818" y="2405446"/>
                    <a:pt x="440479" y="2350575"/>
                  </a:cubicBezTo>
                  <a:cubicBezTo>
                    <a:pt x="431659" y="2336984"/>
                    <a:pt x="423345" y="2323177"/>
                    <a:pt x="414815" y="2309441"/>
                  </a:cubicBezTo>
                  <a:lnTo>
                    <a:pt x="390308" y="2269536"/>
                  </a:lnTo>
                  <a:cubicBezTo>
                    <a:pt x="374620" y="2243727"/>
                    <a:pt x="358354" y="2218135"/>
                    <a:pt x="341944" y="2192182"/>
                  </a:cubicBezTo>
                  <a:lnTo>
                    <a:pt x="241746" y="2034151"/>
                  </a:lnTo>
                  <a:cubicBezTo>
                    <a:pt x="208130" y="1980293"/>
                    <a:pt x="174948" y="1924845"/>
                    <a:pt x="143935" y="1867083"/>
                  </a:cubicBezTo>
                  <a:cubicBezTo>
                    <a:pt x="128464" y="1838166"/>
                    <a:pt x="113499" y="1808743"/>
                    <a:pt x="99836" y="1778524"/>
                  </a:cubicBezTo>
                  <a:cubicBezTo>
                    <a:pt x="86245" y="1748234"/>
                    <a:pt x="73594" y="1717365"/>
                    <a:pt x="62388" y="1685845"/>
                  </a:cubicBezTo>
                  <a:cubicBezTo>
                    <a:pt x="51400" y="1654253"/>
                    <a:pt x="41641" y="1622228"/>
                    <a:pt x="33688" y="1589696"/>
                  </a:cubicBezTo>
                  <a:cubicBezTo>
                    <a:pt x="29929" y="1573430"/>
                    <a:pt x="26098" y="1557092"/>
                    <a:pt x="22989" y="1540682"/>
                  </a:cubicBezTo>
                  <a:lnTo>
                    <a:pt x="18290" y="1516102"/>
                  </a:lnTo>
                  <a:lnTo>
                    <a:pt x="14386" y="1491451"/>
                  </a:lnTo>
                  <a:cubicBezTo>
                    <a:pt x="4265" y="1425592"/>
                    <a:pt x="0" y="1359517"/>
                    <a:pt x="0" y="1293947"/>
                  </a:cubicBezTo>
                  <a:cubicBezTo>
                    <a:pt x="361" y="1164905"/>
                    <a:pt x="13808" y="1035863"/>
                    <a:pt x="40122" y="909134"/>
                  </a:cubicBezTo>
                  <a:cubicBezTo>
                    <a:pt x="66365" y="782477"/>
                    <a:pt x="106559" y="658279"/>
                    <a:pt x="160706" y="540442"/>
                  </a:cubicBezTo>
                  <a:cubicBezTo>
                    <a:pt x="242307" y="363687"/>
                    <a:pt x="351397" y="200879"/>
                    <a:pt x="479161" y="54765"/>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83" name="Freeform: Shape 2068">
              <a:extLst>
                <a:ext uri="{FF2B5EF4-FFF2-40B4-BE49-F238E27FC236}">
                  <a16:creationId xmlns:a16="http://schemas.microsoft.com/office/drawing/2014/main" id="{572A5E24-E894-4881-89D8-70125546BA7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977490" y="8190"/>
              <a:ext cx="4091759" cy="3148976"/>
            </a:xfrm>
            <a:custGeom>
              <a:avLst/>
              <a:gdLst>
                <a:gd name="connsiteX0" fmla="*/ 565922 w 4091759"/>
                <a:gd name="connsiteY0" fmla="*/ 0 h 3148976"/>
                <a:gd name="connsiteX1" fmla="*/ 1126669 w 4091759"/>
                <a:gd name="connsiteY1" fmla="*/ 0 h 3148976"/>
                <a:gd name="connsiteX2" fmla="*/ 1097005 w 4091759"/>
                <a:gd name="connsiteY2" fmla="*/ 19379 h 3148976"/>
                <a:gd name="connsiteX3" fmla="*/ 953756 w 4091759"/>
                <a:gd name="connsiteY3" fmla="*/ 131556 h 3148976"/>
                <a:gd name="connsiteX4" fmla="*/ 519133 w 4091759"/>
                <a:gd name="connsiteY4" fmla="*/ 670497 h 3148976"/>
                <a:gd name="connsiteX5" fmla="*/ 361535 w 4091759"/>
                <a:gd name="connsiteY5" fmla="*/ 1297708 h 3148976"/>
                <a:gd name="connsiteX6" fmla="*/ 622367 w 4091759"/>
                <a:gd name="connsiteY6" fmla="*/ 1880096 h 3148976"/>
                <a:gd name="connsiteX7" fmla="*/ 753795 w 4091759"/>
                <a:gd name="connsiteY7" fmla="*/ 2064949 h 3148976"/>
                <a:gd name="connsiteX8" fmla="*/ 1987034 w 4091759"/>
                <a:gd name="connsiteY8" fmla="*/ 2787513 h 3148976"/>
                <a:gd name="connsiteX9" fmla="*/ 2923222 w 4091759"/>
                <a:gd name="connsiteY9" fmla="*/ 2342986 h 3148976"/>
                <a:gd name="connsiteX10" fmla="*/ 3037155 w 4091759"/>
                <a:gd name="connsiteY10" fmla="*/ 2254717 h 3148976"/>
                <a:gd name="connsiteX11" fmla="*/ 3555349 w 4091759"/>
                <a:gd name="connsiteY11" fmla="*/ 1793273 h 3148976"/>
                <a:gd name="connsiteX12" fmla="*/ 3730369 w 4091759"/>
                <a:gd name="connsiteY12" fmla="*/ 1297708 h 3148976"/>
                <a:gd name="connsiteX13" fmla="*/ 3337459 w 4091759"/>
                <a:gd name="connsiteY13" fmla="*/ 89337 h 3148976"/>
                <a:gd name="connsiteX14" fmla="*/ 3254099 w 4091759"/>
                <a:gd name="connsiteY14" fmla="*/ 0 h 3148976"/>
                <a:gd name="connsiteX15" fmla="*/ 3722351 w 4091759"/>
                <a:gd name="connsiteY15" fmla="*/ 0 h 3148976"/>
                <a:gd name="connsiteX16" fmla="*/ 3723651 w 4091759"/>
                <a:gd name="connsiteY16" fmla="*/ 1720 h 3148976"/>
                <a:gd name="connsiteX17" fmla="*/ 4091759 w 4091759"/>
                <a:gd name="connsiteY17" fmla="*/ 1297708 h 3148976"/>
                <a:gd name="connsiteX18" fmla="*/ 3145739 w 4091759"/>
                <a:gd name="connsiteY18" fmla="*/ 2627818 h 3148976"/>
                <a:gd name="connsiteX19" fmla="*/ 1986961 w 4091759"/>
                <a:gd name="connsiteY19" fmla="*/ 3148976 h 3148976"/>
                <a:gd name="connsiteX20" fmla="*/ 454648 w 4091759"/>
                <a:gd name="connsiteY20" fmla="*/ 2267874 h 3148976"/>
                <a:gd name="connsiteX21" fmla="*/ 0 w 4091759"/>
                <a:gd name="connsiteY21" fmla="*/ 1297708 h 3148976"/>
                <a:gd name="connsiteX22" fmla="*/ 564086 w 4091759"/>
                <a:gd name="connsiteY22" fmla="*/ 1720 h 3148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91759" h="3148976">
                  <a:moveTo>
                    <a:pt x="565922" y="0"/>
                  </a:moveTo>
                  <a:lnTo>
                    <a:pt x="1126669" y="0"/>
                  </a:lnTo>
                  <a:lnTo>
                    <a:pt x="1097005" y="19379"/>
                  </a:lnTo>
                  <a:cubicBezTo>
                    <a:pt x="1047353" y="54908"/>
                    <a:pt x="999481" y="92374"/>
                    <a:pt x="953756" y="131556"/>
                  </a:cubicBezTo>
                  <a:cubicBezTo>
                    <a:pt x="767675" y="290961"/>
                    <a:pt x="621427" y="472343"/>
                    <a:pt x="519133" y="670497"/>
                  </a:cubicBezTo>
                  <a:cubicBezTo>
                    <a:pt x="414598" y="873061"/>
                    <a:pt x="361535" y="1084083"/>
                    <a:pt x="361535" y="1297708"/>
                  </a:cubicBezTo>
                  <a:cubicBezTo>
                    <a:pt x="361535" y="1512850"/>
                    <a:pt x="446190" y="1638495"/>
                    <a:pt x="622367" y="1880096"/>
                  </a:cubicBezTo>
                  <a:cubicBezTo>
                    <a:pt x="664875" y="1938364"/>
                    <a:pt x="708829" y="1998656"/>
                    <a:pt x="753795" y="2064949"/>
                  </a:cubicBezTo>
                  <a:cubicBezTo>
                    <a:pt x="1097401" y="2571430"/>
                    <a:pt x="1466238" y="2787513"/>
                    <a:pt x="1987034" y="2787513"/>
                  </a:cubicBezTo>
                  <a:cubicBezTo>
                    <a:pt x="2328833" y="2787513"/>
                    <a:pt x="2579616" y="2611480"/>
                    <a:pt x="2923222" y="2342986"/>
                  </a:cubicBezTo>
                  <a:cubicBezTo>
                    <a:pt x="2961610" y="2312984"/>
                    <a:pt x="2999997" y="2283344"/>
                    <a:pt x="3037155" y="2254717"/>
                  </a:cubicBezTo>
                  <a:cubicBezTo>
                    <a:pt x="3238562" y="2099360"/>
                    <a:pt x="3428764" y="1952606"/>
                    <a:pt x="3555349" y="1793273"/>
                  </a:cubicBezTo>
                  <a:cubicBezTo>
                    <a:pt x="3676366" y="1640953"/>
                    <a:pt x="3730369" y="1488126"/>
                    <a:pt x="3730369" y="1297708"/>
                  </a:cubicBezTo>
                  <a:cubicBezTo>
                    <a:pt x="3730369" y="820432"/>
                    <a:pt x="3590844" y="391303"/>
                    <a:pt x="3337459" y="89337"/>
                  </a:cubicBezTo>
                  <a:lnTo>
                    <a:pt x="3254099" y="0"/>
                  </a:lnTo>
                  <a:lnTo>
                    <a:pt x="3722351" y="0"/>
                  </a:lnTo>
                  <a:lnTo>
                    <a:pt x="3723651" y="1720"/>
                  </a:lnTo>
                  <a:cubicBezTo>
                    <a:pt x="3963059" y="353907"/>
                    <a:pt x="4091759" y="805418"/>
                    <a:pt x="4091759" y="1297708"/>
                  </a:cubicBezTo>
                  <a:cubicBezTo>
                    <a:pt x="4091759" y="1948702"/>
                    <a:pt x="3623014" y="2254861"/>
                    <a:pt x="3145739" y="2627818"/>
                  </a:cubicBezTo>
                  <a:cubicBezTo>
                    <a:pt x="2798084" y="2899494"/>
                    <a:pt x="2463153" y="3148976"/>
                    <a:pt x="1986961" y="3148976"/>
                  </a:cubicBezTo>
                  <a:cubicBezTo>
                    <a:pt x="1280807" y="3148976"/>
                    <a:pt x="822328" y="2809851"/>
                    <a:pt x="454648" y="2267874"/>
                  </a:cubicBezTo>
                  <a:cubicBezTo>
                    <a:pt x="234011" y="1942702"/>
                    <a:pt x="0" y="1719679"/>
                    <a:pt x="0" y="1297708"/>
                  </a:cubicBezTo>
                  <a:cubicBezTo>
                    <a:pt x="0" y="805418"/>
                    <a:pt x="220663" y="353907"/>
                    <a:pt x="564086" y="172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70" name="Freeform: Shape 2069">
              <a:extLst>
                <a:ext uri="{FF2B5EF4-FFF2-40B4-BE49-F238E27FC236}">
                  <a16:creationId xmlns:a16="http://schemas.microsoft.com/office/drawing/2014/main" id="{3194ADEA-34F6-4208-A525-B69BC90324D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977490" y="8190"/>
              <a:ext cx="4091759" cy="3148976"/>
            </a:xfrm>
            <a:custGeom>
              <a:avLst/>
              <a:gdLst>
                <a:gd name="connsiteX0" fmla="*/ 565922 w 4091759"/>
                <a:gd name="connsiteY0" fmla="*/ 0 h 3148976"/>
                <a:gd name="connsiteX1" fmla="*/ 1258674 w 4091759"/>
                <a:gd name="connsiteY1" fmla="*/ 0 h 3148976"/>
                <a:gd name="connsiteX2" fmla="*/ 1139152 w 4091759"/>
                <a:gd name="connsiteY2" fmla="*/ 78064 h 3148976"/>
                <a:gd name="connsiteX3" fmla="*/ 1000746 w 4091759"/>
                <a:gd name="connsiteY3" fmla="*/ 186426 h 3148976"/>
                <a:gd name="connsiteX4" fmla="*/ 583329 w 4091759"/>
                <a:gd name="connsiteY4" fmla="*/ 703607 h 3148976"/>
                <a:gd name="connsiteX5" fmla="*/ 433755 w 4091759"/>
                <a:gd name="connsiteY5" fmla="*/ 1297708 h 3148976"/>
                <a:gd name="connsiteX6" fmla="*/ 680707 w 4091759"/>
                <a:gd name="connsiteY6" fmla="*/ 1837516 h 3148976"/>
                <a:gd name="connsiteX7" fmla="*/ 813581 w 4091759"/>
                <a:gd name="connsiteY7" fmla="*/ 2024392 h 3148976"/>
                <a:gd name="connsiteX8" fmla="*/ 1320496 w 4091759"/>
                <a:gd name="connsiteY8" fmla="*/ 2541863 h 3148976"/>
                <a:gd name="connsiteX9" fmla="*/ 1986961 w 4091759"/>
                <a:gd name="connsiteY9" fmla="*/ 2715220 h 3148976"/>
                <a:gd name="connsiteX10" fmla="*/ 2415656 w 4091759"/>
                <a:gd name="connsiteY10" fmla="*/ 2604829 h 3148976"/>
                <a:gd name="connsiteX11" fmla="*/ 2878618 w 4091759"/>
                <a:gd name="connsiteY11" fmla="*/ 2286092 h 3148976"/>
                <a:gd name="connsiteX12" fmla="*/ 2992912 w 4091759"/>
                <a:gd name="connsiteY12" fmla="*/ 2197533 h 3148976"/>
                <a:gd name="connsiteX13" fmla="*/ 3498671 w 4091759"/>
                <a:gd name="connsiteY13" fmla="*/ 1748307 h 3148976"/>
                <a:gd name="connsiteX14" fmla="*/ 3658004 w 4091759"/>
                <a:gd name="connsiteY14" fmla="*/ 1297708 h 3148976"/>
                <a:gd name="connsiteX15" fmla="*/ 3282010 w 4091759"/>
                <a:gd name="connsiteY15" fmla="*/ 135821 h 3148976"/>
                <a:gd name="connsiteX16" fmla="*/ 3189895 w 4091759"/>
                <a:gd name="connsiteY16" fmla="*/ 37067 h 3148976"/>
                <a:gd name="connsiteX17" fmla="*/ 3146993 w 4091759"/>
                <a:gd name="connsiteY17" fmla="*/ 0 h 3148976"/>
                <a:gd name="connsiteX18" fmla="*/ 3722351 w 4091759"/>
                <a:gd name="connsiteY18" fmla="*/ 0 h 3148976"/>
                <a:gd name="connsiteX19" fmla="*/ 3723651 w 4091759"/>
                <a:gd name="connsiteY19" fmla="*/ 1720 h 3148976"/>
                <a:gd name="connsiteX20" fmla="*/ 4091759 w 4091759"/>
                <a:gd name="connsiteY20" fmla="*/ 1297708 h 3148976"/>
                <a:gd name="connsiteX21" fmla="*/ 3145739 w 4091759"/>
                <a:gd name="connsiteY21" fmla="*/ 2627818 h 3148976"/>
                <a:gd name="connsiteX22" fmla="*/ 1986961 w 4091759"/>
                <a:gd name="connsiteY22" fmla="*/ 3148976 h 3148976"/>
                <a:gd name="connsiteX23" fmla="*/ 454648 w 4091759"/>
                <a:gd name="connsiteY23" fmla="*/ 2267874 h 3148976"/>
                <a:gd name="connsiteX24" fmla="*/ 0 w 4091759"/>
                <a:gd name="connsiteY24" fmla="*/ 1297708 h 3148976"/>
                <a:gd name="connsiteX25" fmla="*/ 564086 w 4091759"/>
                <a:gd name="connsiteY25" fmla="*/ 1720 h 3148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091759" h="3148976">
                  <a:moveTo>
                    <a:pt x="565922" y="0"/>
                  </a:moveTo>
                  <a:lnTo>
                    <a:pt x="1258674" y="0"/>
                  </a:lnTo>
                  <a:lnTo>
                    <a:pt x="1139152" y="78064"/>
                  </a:lnTo>
                  <a:cubicBezTo>
                    <a:pt x="1091171" y="112390"/>
                    <a:pt x="1044917" y="148581"/>
                    <a:pt x="1000746" y="186426"/>
                  </a:cubicBezTo>
                  <a:cubicBezTo>
                    <a:pt x="824280" y="337590"/>
                    <a:pt x="679984" y="516442"/>
                    <a:pt x="583329" y="703607"/>
                  </a:cubicBezTo>
                  <a:cubicBezTo>
                    <a:pt x="484071" y="895833"/>
                    <a:pt x="433755" y="1095722"/>
                    <a:pt x="433755" y="1297708"/>
                  </a:cubicBezTo>
                  <a:cubicBezTo>
                    <a:pt x="433755" y="1490729"/>
                    <a:pt x="509446" y="1602710"/>
                    <a:pt x="680707" y="1837516"/>
                  </a:cubicBezTo>
                  <a:cubicBezTo>
                    <a:pt x="723576" y="1896290"/>
                    <a:pt x="767892" y="1957088"/>
                    <a:pt x="813581" y="2024392"/>
                  </a:cubicBezTo>
                  <a:cubicBezTo>
                    <a:pt x="975154" y="2262524"/>
                    <a:pt x="1140921" y="2431833"/>
                    <a:pt x="1320496" y="2541863"/>
                  </a:cubicBezTo>
                  <a:cubicBezTo>
                    <a:pt x="1510842" y="2658543"/>
                    <a:pt x="1728877" y="2715220"/>
                    <a:pt x="1986961" y="2715220"/>
                  </a:cubicBezTo>
                  <a:cubicBezTo>
                    <a:pt x="2133426" y="2715220"/>
                    <a:pt x="2269625" y="2680158"/>
                    <a:pt x="2415656" y="2604829"/>
                  </a:cubicBezTo>
                  <a:cubicBezTo>
                    <a:pt x="2565591" y="2527476"/>
                    <a:pt x="2714008" y="2414700"/>
                    <a:pt x="2878618" y="2286092"/>
                  </a:cubicBezTo>
                  <a:cubicBezTo>
                    <a:pt x="2917222" y="2255945"/>
                    <a:pt x="2955682" y="2226233"/>
                    <a:pt x="2992912" y="2197533"/>
                  </a:cubicBezTo>
                  <a:cubicBezTo>
                    <a:pt x="3190705" y="2044923"/>
                    <a:pt x="3377509" y="1900772"/>
                    <a:pt x="3498671" y="1748307"/>
                  </a:cubicBezTo>
                  <a:cubicBezTo>
                    <a:pt x="3610363" y="1607770"/>
                    <a:pt x="3658004" y="1473017"/>
                    <a:pt x="3658004" y="1297708"/>
                  </a:cubicBezTo>
                  <a:cubicBezTo>
                    <a:pt x="3658004" y="837421"/>
                    <a:pt x="3524480" y="424775"/>
                    <a:pt x="3282010" y="135821"/>
                  </a:cubicBezTo>
                  <a:cubicBezTo>
                    <a:pt x="3252732" y="100940"/>
                    <a:pt x="3222007" y="68006"/>
                    <a:pt x="3189895" y="37067"/>
                  </a:cubicBezTo>
                  <a:lnTo>
                    <a:pt x="3146993" y="0"/>
                  </a:lnTo>
                  <a:lnTo>
                    <a:pt x="3722351" y="0"/>
                  </a:lnTo>
                  <a:lnTo>
                    <a:pt x="3723651" y="1720"/>
                  </a:lnTo>
                  <a:cubicBezTo>
                    <a:pt x="3963059" y="353907"/>
                    <a:pt x="4091759" y="805418"/>
                    <a:pt x="4091759" y="1297708"/>
                  </a:cubicBezTo>
                  <a:cubicBezTo>
                    <a:pt x="4091759" y="1948702"/>
                    <a:pt x="3623014" y="2254861"/>
                    <a:pt x="3145739" y="2627818"/>
                  </a:cubicBezTo>
                  <a:cubicBezTo>
                    <a:pt x="2798084" y="2899494"/>
                    <a:pt x="2463153" y="3148976"/>
                    <a:pt x="1986961" y="3148976"/>
                  </a:cubicBezTo>
                  <a:cubicBezTo>
                    <a:pt x="1280807" y="3148976"/>
                    <a:pt x="822328" y="2809851"/>
                    <a:pt x="454648" y="2267874"/>
                  </a:cubicBezTo>
                  <a:cubicBezTo>
                    <a:pt x="234011" y="1942702"/>
                    <a:pt x="0" y="1719679"/>
                    <a:pt x="0" y="1297708"/>
                  </a:cubicBezTo>
                  <a:cubicBezTo>
                    <a:pt x="0" y="805418"/>
                    <a:pt x="220663" y="353907"/>
                    <a:pt x="564086" y="172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084" name="Freeform: Shape 2070">
              <a:extLst>
                <a:ext uri="{FF2B5EF4-FFF2-40B4-BE49-F238E27FC236}">
                  <a16:creationId xmlns:a16="http://schemas.microsoft.com/office/drawing/2014/main" id="{FBDED2AF-FE3B-46C2-A641-F3FE6F01B58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901945" y="8190"/>
              <a:ext cx="4337554" cy="3396866"/>
            </a:xfrm>
            <a:custGeom>
              <a:avLst/>
              <a:gdLst>
                <a:gd name="connsiteX0" fmla="*/ 2075375 w 4337554"/>
                <a:gd name="connsiteY0" fmla="*/ 3367732 h 3396866"/>
                <a:gd name="connsiteX1" fmla="*/ 2087376 w 4337554"/>
                <a:gd name="connsiteY1" fmla="*/ 3367877 h 3396866"/>
                <a:gd name="connsiteX2" fmla="*/ 2097930 w 4337554"/>
                <a:gd name="connsiteY2" fmla="*/ 3367804 h 3396866"/>
                <a:gd name="connsiteX3" fmla="*/ 2075375 w 4337554"/>
                <a:gd name="connsiteY3" fmla="*/ 3367732 h 3396866"/>
                <a:gd name="connsiteX4" fmla="*/ 381332 w 4337554"/>
                <a:gd name="connsiteY4" fmla="*/ 0 h 3396866"/>
                <a:gd name="connsiteX5" fmla="*/ 722138 w 4337554"/>
                <a:gd name="connsiteY5" fmla="*/ 0 h 3396866"/>
                <a:gd name="connsiteX6" fmla="*/ 614098 w 4337554"/>
                <a:gd name="connsiteY6" fmla="*/ 110789 h 3396866"/>
                <a:gd name="connsiteX7" fmla="*/ 493035 w 4337554"/>
                <a:gd name="connsiteY7" fmla="*/ 257995 h 3396866"/>
                <a:gd name="connsiteX8" fmla="*/ 384235 w 4337554"/>
                <a:gd name="connsiteY8" fmla="*/ 416677 h 3396866"/>
                <a:gd name="connsiteX9" fmla="*/ 291628 w 4337554"/>
                <a:gd name="connsiteY9" fmla="*/ 586059 h 3396866"/>
                <a:gd name="connsiteX10" fmla="*/ 291556 w 4337554"/>
                <a:gd name="connsiteY10" fmla="*/ 586275 h 3396866"/>
                <a:gd name="connsiteX11" fmla="*/ 291484 w 4337554"/>
                <a:gd name="connsiteY11" fmla="*/ 586492 h 3396866"/>
                <a:gd name="connsiteX12" fmla="*/ 271169 w 4337554"/>
                <a:gd name="connsiteY12" fmla="*/ 630012 h 3396866"/>
                <a:gd name="connsiteX13" fmla="*/ 261193 w 4337554"/>
                <a:gd name="connsiteY13" fmla="*/ 652062 h 3396866"/>
                <a:gd name="connsiteX14" fmla="*/ 251795 w 4337554"/>
                <a:gd name="connsiteY14" fmla="*/ 674183 h 3396866"/>
                <a:gd name="connsiteX15" fmla="*/ 250349 w 4337554"/>
                <a:gd name="connsiteY15" fmla="*/ 677653 h 3396866"/>
                <a:gd name="connsiteX16" fmla="*/ 233866 w 4337554"/>
                <a:gd name="connsiteY16" fmla="*/ 718788 h 3396866"/>
                <a:gd name="connsiteX17" fmla="*/ 227505 w 4337554"/>
                <a:gd name="connsiteY17" fmla="*/ 735487 h 3396866"/>
                <a:gd name="connsiteX18" fmla="*/ 216950 w 4337554"/>
                <a:gd name="connsiteY18" fmla="*/ 764043 h 3396866"/>
                <a:gd name="connsiteX19" fmla="*/ 216878 w 4337554"/>
                <a:gd name="connsiteY19" fmla="*/ 764332 h 3396866"/>
                <a:gd name="connsiteX20" fmla="*/ 216733 w 4337554"/>
                <a:gd name="connsiteY20" fmla="*/ 764621 h 3396866"/>
                <a:gd name="connsiteX21" fmla="*/ 161718 w 4337554"/>
                <a:gd name="connsiteY21" fmla="*/ 950268 h 3396866"/>
                <a:gd name="connsiteX22" fmla="*/ 117186 w 4337554"/>
                <a:gd name="connsiteY22" fmla="*/ 1335010 h 3396866"/>
                <a:gd name="connsiteX23" fmla="*/ 135693 w 4337554"/>
                <a:gd name="connsiteY23" fmla="*/ 1524705 h 3396866"/>
                <a:gd name="connsiteX24" fmla="*/ 192154 w 4337554"/>
                <a:gd name="connsiteY24" fmla="*/ 1706015 h 3396866"/>
                <a:gd name="connsiteX25" fmla="*/ 192298 w 4337554"/>
                <a:gd name="connsiteY25" fmla="*/ 1706304 h 3396866"/>
                <a:gd name="connsiteX26" fmla="*/ 192443 w 4337554"/>
                <a:gd name="connsiteY26" fmla="*/ 1706593 h 3396866"/>
                <a:gd name="connsiteX27" fmla="*/ 206106 w 4337554"/>
                <a:gd name="connsiteY27" fmla="*/ 1737245 h 3396866"/>
                <a:gd name="connsiteX28" fmla="*/ 211817 w 4337554"/>
                <a:gd name="connsiteY28" fmla="*/ 1749680 h 3396866"/>
                <a:gd name="connsiteX29" fmla="*/ 217022 w 4337554"/>
                <a:gd name="connsiteY29" fmla="*/ 1760162 h 3396866"/>
                <a:gd name="connsiteX30" fmla="*/ 233360 w 4337554"/>
                <a:gd name="connsiteY30" fmla="*/ 1791826 h 3396866"/>
                <a:gd name="connsiteX31" fmla="*/ 233505 w 4337554"/>
                <a:gd name="connsiteY31" fmla="*/ 1792115 h 3396866"/>
                <a:gd name="connsiteX32" fmla="*/ 233650 w 4337554"/>
                <a:gd name="connsiteY32" fmla="*/ 1792405 h 3396866"/>
                <a:gd name="connsiteX33" fmla="*/ 282086 w 4337554"/>
                <a:gd name="connsiteY33" fmla="*/ 1875180 h 3396866"/>
                <a:gd name="connsiteX34" fmla="*/ 335799 w 4337554"/>
                <a:gd name="connsiteY34" fmla="*/ 1955497 h 3396866"/>
                <a:gd name="connsiteX35" fmla="*/ 393850 w 4337554"/>
                <a:gd name="connsiteY35" fmla="*/ 2034295 h 3396866"/>
                <a:gd name="connsiteX36" fmla="*/ 467082 w 4337554"/>
                <a:gd name="connsiteY36" fmla="*/ 2128999 h 3396866"/>
                <a:gd name="connsiteX37" fmla="*/ 515518 w 4337554"/>
                <a:gd name="connsiteY37" fmla="*/ 2191098 h 3396866"/>
                <a:gd name="connsiteX38" fmla="*/ 576750 w 4337554"/>
                <a:gd name="connsiteY38" fmla="*/ 2271126 h 3396866"/>
                <a:gd name="connsiteX39" fmla="*/ 608053 w 4337554"/>
                <a:gd name="connsiteY39" fmla="*/ 2313634 h 3396866"/>
                <a:gd name="connsiteX40" fmla="*/ 636102 w 4337554"/>
                <a:gd name="connsiteY40" fmla="*/ 2351805 h 3396866"/>
                <a:gd name="connsiteX41" fmla="*/ 636247 w 4337554"/>
                <a:gd name="connsiteY41" fmla="*/ 2351949 h 3396866"/>
                <a:gd name="connsiteX42" fmla="*/ 636391 w 4337554"/>
                <a:gd name="connsiteY42" fmla="*/ 2352094 h 3396866"/>
                <a:gd name="connsiteX43" fmla="*/ 685478 w 4337554"/>
                <a:gd name="connsiteY43" fmla="*/ 2416795 h 3396866"/>
                <a:gd name="connsiteX44" fmla="*/ 694948 w 4337554"/>
                <a:gd name="connsiteY44" fmla="*/ 2429013 h 3396866"/>
                <a:gd name="connsiteX45" fmla="*/ 699720 w 4337554"/>
                <a:gd name="connsiteY45" fmla="*/ 2434941 h 3396866"/>
                <a:gd name="connsiteX46" fmla="*/ 756253 w 4337554"/>
                <a:gd name="connsiteY46" fmla="*/ 2503474 h 3396866"/>
                <a:gd name="connsiteX47" fmla="*/ 885945 w 4337554"/>
                <a:gd name="connsiteY47" fmla="*/ 2643577 h 3396866"/>
                <a:gd name="connsiteX48" fmla="*/ 1176055 w 4337554"/>
                <a:gd name="connsiteY48" fmla="*/ 2876576 h 3396866"/>
                <a:gd name="connsiteX49" fmla="*/ 1335822 w 4337554"/>
                <a:gd name="connsiteY49" fmla="*/ 2963833 h 3396866"/>
                <a:gd name="connsiteX50" fmla="*/ 1335967 w 4337554"/>
                <a:gd name="connsiteY50" fmla="*/ 2963906 h 3396866"/>
                <a:gd name="connsiteX51" fmla="*/ 1336111 w 4337554"/>
                <a:gd name="connsiteY51" fmla="*/ 2963978 h 3396866"/>
                <a:gd name="connsiteX52" fmla="*/ 1504770 w 4337554"/>
                <a:gd name="connsiteY52" fmla="*/ 3029909 h 3396866"/>
                <a:gd name="connsiteX53" fmla="*/ 1680874 w 4337554"/>
                <a:gd name="connsiteY53" fmla="*/ 3075526 h 3396866"/>
                <a:gd name="connsiteX54" fmla="*/ 1770228 w 4337554"/>
                <a:gd name="connsiteY54" fmla="*/ 3090562 h 3396866"/>
                <a:gd name="connsiteX55" fmla="*/ 1859943 w 4337554"/>
                <a:gd name="connsiteY55" fmla="*/ 3100756 h 3396866"/>
                <a:gd name="connsiteX56" fmla="*/ 2045663 w 4337554"/>
                <a:gd name="connsiteY56" fmla="*/ 3108852 h 3396866"/>
                <a:gd name="connsiteX57" fmla="*/ 2054989 w 4337554"/>
                <a:gd name="connsiteY57" fmla="*/ 3108852 h 3396866"/>
                <a:gd name="connsiteX58" fmla="*/ 2067278 w 4337554"/>
                <a:gd name="connsiteY58" fmla="*/ 3108925 h 3396866"/>
                <a:gd name="connsiteX59" fmla="*/ 2091207 w 4337554"/>
                <a:gd name="connsiteY59" fmla="*/ 3108563 h 3396866"/>
                <a:gd name="connsiteX60" fmla="*/ 2091424 w 4337554"/>
                <a:gd name="connsiteY60" fmla="*/ 3108563 h 3396866"/>
                <a:gd name="connsiteX61" fmla="*/ 2091641 w 4337554"/>
                <a:gd name="connsiteY61" fmla="*/ 3108563 h 3396866"/>
                <a:gd name="connsiteX62" fmla="*/ 2114124 w 4337554"/>
                <a:gd name="connsiteY62" fmla="*/ 3107985 h 3396866"/>
                <a:gd name="connsiteX63" fmla="*/ 2136752 w 4337554"/>
                <a:gd name="connsiteY63" fmla="*/ 3106828 h 3396866"/>
                <a:gd name="connsiteX64" fmla="*/ 2225382 w 4337554"/>
                <a:gd name="connsiteY64" fmla="*/ 3099093 h 3396866"/>
                <a:gd name="connsiteX65" fmla="*/ 2568049 w 4337554"/>
                <a:gd name="connsiteY65" fmla="*/ 3006486 h 3396866"/>
                <a:gd name="connsiteX66" fmla="*/ 2730779 w 4337554"/>
                <a:gd name="connsiteY66" fmla="*/ 2925807 h 3396866"/>
                <a:gd name="connsiteX67" fmla="*/ 2888666 w 4337554"/>
                <a:gd name="connsiteY67" fmla="*/ 2827200 h 3396866"/>
                <a:gd name="connsiteX68" fmla="*/ 3043011 w 4337554"/>
                <a:gd name="connsiteY68" fmla="*/ 2715075 h 3396866"/>
                <a:gd name="connsiteX69" fmla="*/ 3119208 w 4337554"/>
                <a:gd name="connsiteY69" fmla="*/ 2655650 h 3396866"/>
                <a:gd name="connsiteX70" fmla="*/ 3196922 w 4337554"/>
                <a:gd name="connsiteY70" fmla="*/ 2593479 h 3396866"/>
                <a:gd name="connsiteX71" fmla="*/ 3327916 w 4337554"/>
                <a:gd name="connsiteY71" fmla="*/ 2490895 h 3396866"/>
                <a:gd name="connsiteX72" fmla="*/ 3507925 w 4337554"/>
                <a:gd name="connsiteY72" fmla="*/ 2348624 h 3396866"/>
                <a:gd name="connsiteX73" fmla="*/ 3788131 w 4337554"/>
                <a:gd name="connsiteY73" fmla="*/ 2093575 h 3396866"/>
                <a:gd name="connsiteX74" fmla="*/ 3904016 w 4337554"/>
                <a:gd name="connsiteY74" fmla="*/ 1952894 h 3396866"/>
                <a:gd name="connsiteX75" fmla="*/ 3995683 w 4337554"/>
                <a:gd name="connsiteY75" fmla="*/ 1799706 h 3396866"/>
                <a:gd name="connsiteX76" fmla="*/ 4091470 w 4337554"/>
                <a:gd name="connsiteY76" fmla="*/ 1456678 h 3396866"/>
                <a:gd name="connsiteX77" fmla="*/ 4096892 w 4337554"/>
                <a:gd name="connsiteY77" fmla="*/ 1365228 h 3396866"/>
                <a:gd name="connsiteX78" fmla="*/ 4096964 w 4337554"/>
                <a:gd name="connsiteY78" fmla="*/ 1361686 h 3396866"/>
                <a:gd name="connsiteX79" fmla="*/ 4097181 w 4337554"/>
                <a:gd name="connsiteY79" fmla="*/ 1318021 h 3396866"/>
                <a:gd name="connsiteX80" fmla="*/ 4097109 w 4337554"/>
                <a:gd name="connsiteY80" fmla="*/ 1304213 h 3396866"/>
                <a:gd name="connsiteX81" fmla="*/ 4096675 w 4337554"/>
                <a:gd name="connsiteY81" fmla="*/ 1269585 h 3396866"/>
                <a:gd name="connsiteX82" fmla="*/ 4087133 w 4337554"/>
                <a:gd name="connsiteY82" fmla="*/ 1076708 h 3396866"/>
                <a:gd name="connsiteX83" fmla="*/ 4029010 w 4337554"/>
                <a:gd name="connsiteY83" fmla="*/ 694786 h 3396866"/>
                <a:gd name="connsiteX84" fmla="*/ 3912184 w 4337554"/>
                <a:gd name="connsiteY84" fmla="*/ 326890 h 3396866"/>
                <a:gd name="connsiteX85" fmla="*/ 3873219 w 4337554"/>
                <a:gd name="connsiteY85" fmla="*/ 238693 h 3396866"/>
                <a:gd name="connsiteX86" fmla="*/ 3829844 w 4337554"/>
                <a:gd name="connsiteY86" fmla="*/ 152375 h 3396866"/>
                <a:gd name="connsiteX87" fmla="*/ 3738618 w 4337554"/>
                <a:gd name="connsiteY87" fmla="*/ 0 h 3396866"/>
                <a:gd name="connsiteX88" fmla="*/ 3952061 w 4337554"/>
                <a:gd name="connsiteY88" fmla="*/ 0 h 3396866"/>
                <a:gd name="connsiteX89" fmla="*/ 4048022 w 4337554"/>
                <a:gd name="connsiteY89" fmla="*/ 144134 h 3396866"/>
                <a:gd name="connsiteX90" fmla="*/ 4337554 w 4337554"/>
                <a:gd name="connsiteY90" fmla="*/ 1227366 h 3396866"/>
                <a:gd name="connsiteX91" fmla="*/ 4167088 w 4337554"/>
                <a:gd name="connsiteY91" fmla="*/ 2071743 h 3396866"/>
                <a:gd name="connsiteX92" fmla="*/ 3702319 w 4337554"/>
                <a:gd name="connsiteY92" fmla="*/ 2761125 h 3396866"/>
                <a:gd name="connsiteX93" fmla="*/ 3012937 w 4337554"/>
                <a:gd name="connsiteY93" fmla="*/ 3225894 h 3396866"/>
                <a:gd name="connsiteX94" fmla="*/ 2168777 w 4337554"/>
                <a:gd name="connsiteY94" fmla="*/ 3396360 h 3396866"/>
                <a:gd name="connsiteX95" fmla="*/ 2151933 w 4337554"/>
                <a:gd name="connsiteY95" fmla="*/ 3396143 h 3396866"/>
                <a:gd name="connsiteX96" fmla="*/ 2143692 w 4337554"/>
                <a:gd name="connsiteY96" fmla="*/ 3395998 h 3396866"/>
                <a:gd name="connsiteX97" fmla="*/ 2125691 w 4337554"/>
                <a:gd name="connsiteY97" fmla="*/ 3396649 h 3396866"/>
                <a:gd name="connsiteX98" fmla="*/ 2125257 w 4337554"/>
                <a:gd name="connsiteY98" fmla="*/ 3396649 h 3396866"/>
                <a:gd name="connsiteX99" fmla="*/ 2124823 w 4337554"/>
                <a:gd name="connsiteY99" fmla="*/ 3396649 h 3396866"/>
                <a:gd name="connsiteX100" fmla="*/ 2098364 w 4337554"/>
                <a:gd name="connsiteY100" fmla="*/ 3396794 h 3396866"/>
                <a:gd name="connsiteX101" fmla="*/ 2087376 w 4337554"/>
                <a:gd name="connsiteY101" fmla="*/ 3396866 h 3396866"/>
                <a:gd name="connsiteX102" fmla="*/ 2054338 w 4337554"/>
                <a:gd name="connsiteY102" fmla="*/ 3396360 h 3396866"/>
                <a:gd name="connsiteX103" fmla="*/ 2044940 w 4337554"/>
                <a:gd name="connsiteY103" fmla="*/ 3396143 h 3396866"/>
                <a:gd name="connsiteX104" fmla="*/ 1953490 w 4337554"/>
                <a:gd name="connsiteY104" fmla="*/ 3392456 h 3396866"/>
                <a:gd name="connsiteX105" fmla="*/ 1939537 w 4337554"/>
                <a:gd name="connsiteY105" fmla="*/ 3391733 h 3396866"/>
                <a:gd name="connsiteX106" fmla="*/ 1939104 w 4337554"/>
                <a:gd name="connsiteY106" fmla="*/ 3391733 h 3396866"/>
                <a:gd name="connsiteX107" fmla="*/ 1938670 w 4337554"/>
                <a:gd name="connsiteY107" fmla="*/ 3391661 h 3396866"/>
                <a:gd name="connsiteX108" fmla="*/ 1925802 w 4337554"/>
                <a:gd name="connsiteY108" fmla="*/ 3390576 h 3396866"/>
                <a:gd name="connsiteX109" fmla="*/ 1833340 w 4337554"/>
                <a:gd name="connsiteY109" fmla="*/ 3381540 h 3396866"/>
                <a:gd name="connsiteX110" fmla="*/ 1622607 w 4337554"/>
                <a:gd name="connsiteY110" fmla="*/ 3345466 h 3396866"/>
                <a:gd name="connsiteX111" fmla="*/ 1415922 w 4337554"/>
                <a:gd name="connsiteY111" fmla="*/ 3283005 h 3396866"/>
                <a:gd name="connsiteX112" fmla="*/ 1219070 w 4337554"/>
                <a:gd name="connsiteY112" fmla="*/ 3192205 h 3396866"/>
                <a:gd name="connsiteX113" fmla="*/ 1071376 w 4337554"/>
                <a:gd name="connsiteY113" fmla="*/ 3098297 h 3396866"/>
                <a:gd name="connsiteX114" fmla="*/ 295677 w 4337554"/>
                <a:gd name="connsiteY114" fmla="*/ 2321152 h 3396866"/>
                <a:gd name="connsiteX115" fmla="*/ 0 w 4337554"/>
                <a:gd name="connsiteY115" fmla="*/ 1227366 h 3396866"/>
                <a:gd name="connsiteX116" fmla="*/ 170466 w 4337554"/>
                <a:gd name="connsiteY116" fmla="*/ 383205 h 3396866"/>
                <a:gd name="connsiteX117" fmla="*/ 369126 w 4337554"/>
                <a:gd name="connsiteY117" fmla="*/ 16339 h 3396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4337554" h="3396866">
                  <a:moveTo>
                    <a:pt x="2075375" y="3367732"/>
                  </a:moveTo>
                  <a:cubicBezTo>
                    <a:pt x="2079351" y="3367804"/>
                    <a:pt x="2083327" y="3367877"/>
                    <a:pt x="2087376" y="3367877"/>
                  </a:cubicBezTo>
                  <a:cubicBezTo>
                    <a:pt x="2090846" y="3367877"/>
                    <a:pt x="2094316" y="3367877"/>
                    <a:pt x="2097930" y="3367804"/>
                  </a:cubicBezTo>
                  <a:cubicBezTo>
                    <a:pt x="2090267" y="3367949"/>
                    <a:pt x="2082821" y="3367804"/>
                    <a:pt x="2075375" y="3367732"/>
                  </a:cubicBezTo>
                  <a:close/>
                  <a:moveTo>
                    <a:pt x="381332" y="0"/>
                  </a:moveTo>
                  <a:lnTo>
                    <a:pt x="722138" y="0"/>
                  </a:lnTo>
                  <a:lnTo>
                    <a:pt x="614098" y="110789"/>
                  </a:lnTo>
                  <a:cubicBezTo>
                    <a:pt x="571401" y="158430"/>
                    <a:pt x="530953" y="207607"/>
                    <a:pt x="493035" y="257995"/>
                  </a:cubicBezTo>
                  <a:cubicBezTo>
                    <a:pt x="453780" y="310190"/>
                    <a:pt x="417128" y="363614"/>
                    <a:pt x="384235" y="416677"/>
                  </a:cubicBezTo>
                  <a:cubicBezTo>
                    <a:pt x="347366" y="477475"/>
                    <a:pt x="317075" y="532851"/>
                    <a:pt x="291628" y="586059"/>
                  </a:cubicBezTo>
                  <a:lnTo>
                    <a:pt x="291556" y="586275"/>
                  </a:lnTo>
                  <a:lnTo>
                    <a:pt x="291484" y="586492"/>
                  </a:lnTo>
                  <a:cubicBezTo>
                    <a:pt x="283965" y="601601"/>
                    <a:pt x="277025" y="616927"/>
                    <a:pt x="271169" y="630012"/>
                  </a:cubicBezTo>
                  <a:lnTo>
                    <a:pt x="261193" y="652062"/>
                  </a:lnTo>
                  <a:lnTo>
                    <a:pt x="251795" y="674183"/>
                  </a:lnTo>
                  <a:lnTo>
                    <a:pt x="250349" y="677653"/>
                  </a:lnTo>
                  <a:cubicBezTo>
                    <a:pt x="244493" y="691750"/>
                    <a:pt x="238927" y="705124"/>
                    <a:pt x="233866" y="718788"/>
                  </a:cubicBezTo>
                  <a:cubicBezTo>
                    <a:pt x="231770" y="724354"/>
                    <a:pt x="229673" y="729921"/>
                    <a:pt x="227505" y="735487"/>
                  </a:cubicBezTo>
                  <a:cubicBezTo>
                    <a:pt x="223673" y="745319"/>
                    <a:pt x="220131" y="754645"/>
                    <a:pt x="216950" y="764043"/>
                  </a:cubicBezTo>
                  <a:lnTo>
                    <a:pt x="216878" y="764332"/>
                  </a:lnTo>
                  <a:lnTo>
                    <a:pt x="216733" y="764621"/>
                  </a:lnTo>
                  <a:cubicBezTo>
                    <a:pt x="194395" y="826431"/>
                    <a:pt x="175888" y="888892"/>
                    <a:pt x="161718" y="950268"/>
                  </a:cubicBezTo>
                  <a:cubicBezTo>
                    <a:pt x="132151" y="1076636"/>
                    <a:pt x="117114" y="1206112"/>
                    <a:pt x="117186" y="1335010"/>
                  </a:cubicBezTo>
                  <a:cubicBezTo>
                    <a:pt x="117620" y="1400217"/>
                    <a:pt x="123837" y="1464196"/>
                    <a:pt x="135693" y="1524705"/>
                  </a:cubicBezTo>
                  <a:cubicBezTo>
                    <a:pt x="148923" y="1588756"/>
                    <a:pt x="167863" y="1649771"/>
                    <a:pt x="192154" y="1706015"/>
                  </a:cubicBezTo>
                  <a:lnTo>
                    <a:pt x="192298" y="1706304"/>
                  </a:lnTo>
                  <a:lnTo>
                    <a:pt x="192443" y="1706593"/>
                  </a:lnTo>
                  <a:cubicBezTo>
                    <a:pt x="196564" y="1716714"/>
                    <a:pt x="201190" y="1726691"/>
                    <a:pt x="206106" y="1737245"/>
                  </a:cubicBezTo>
                  <a:cubicBezTo>
                    <a:pt x="207986" y="1741366"/>
                    <a:pt x="209938" y="1745487"/>
                    <a:pt x="211817" y="1749680"/>
                  </a:cubicBezTo>
                  <a:cubicBezTo>
                    <a:pt x="213552" y="1753222"/>
                    <a:pt x="215287" y="1756692"/>
                    <a:pt x="217022" y="1760162"/>
                  </a:cubicBezTo>
                  <a:cubicBezTo>
                    <a:pt x="222517" y="1771151"/>
                    <a:pt x="227722" y="1781561"/>
                    <a:pt x="233360" y="1791826"/>
                  </a:cubicBezTo>
                  <a:lnTo>
                    <a:pt x="233505" y="1792115"/>
                  </a:lnTo>
                  <a:lnTo>
                    <a:pt x="233650" y="1792405"/>
                  </a:lnTo>
                  <a:cubicBezTo>
                    <a:pt x="246590" y="1817056"/>
                    <a:pt x="261482" y="1842576"/>
                    <a:pt x="282086" y="1875180"/>
                  </a:cubicBezTo>
                  <a:cubicBezTo>
                    <a:pt x="298135" y="1900843"/>
                    <a:pt x="315268" y="1925929"/>
                    <a:pt x="335799" y="1955497"/>
                  </a:cubicBezTo>
                  <a:cubicBezTo>
                    <a:pt x="355101" y="1982679"/>
                    <a:pt x="375054" y="2009282"/>
                    <a:pt x="393850" y="2034295"/>
                  </a:cubicBezTo>
                  <a:cubicBezTo>
                    <a:pt x="417779" y="2066032"/>
                    <a:pt x="442864" y="2098058"/>
                    <a:pt x="467082" y="2128999"/>
                  </a:cubicBezTo>
                  <a:cubicBezTo>
                    <a:pt x="482987" y="2149313"/>
                    <a:pt x="499469" y="2170278"/>
                    <a:pt x="515518" y="2191098"/>
                  </a:cubicBezTo>
                  <a:cubicBezTo>
                    <a:pt x="532362" y="2212858"/>
                    <a:pt x="554556" y="2241558"/>
                    <a:pt x="576750" y="2271126"/>
                  </a:cubicBezTo>
                  <a:cubicBezTo>
                    <a:pt x="587305" y="2285078"/>
                    <a:pt x="597860" y="2299609"/>
                    <a:pt x="608053" y="2313634"/>
                  </a:cubicBezTo>
                  <a:cubicBezTo>
                    <a:pt x="617740" y="2326936"/>
                    <a:pt x="626921" y="2339587"/>
                    <a:pt x="636102" y="2351805"/>
                  </a:cubicBezTo>
                  <a:lnTo>
                    <a:pt x="636247" y="2351949"/>
                  </a:lnTo>
                  <a:lnTo>
                    <a:pt x="636391" y="2352094"/>
                  </a:lnTo>
                  <a:cubicBezTo>
                    <a:pt x="652224" y="2373854"/>
                    <a:pt x="669140" y="2395686"/>
                    <a:pt x="685478" y="2416795"/>
                  </a:cubicBezTo>
                  <a:lnTo>
                    <a:pt x="694948" y="2429013"/>
                  </a:lnTo>
                  <a:lnTo>
                    <a:pt x="699720" y="2434941"/>
                  </a:lnTo>
                  <a:cubicBezTo>
                    <a:pt x="718082" y="2457641"/>
                    <a:pt x="736950" y="2481136"/>
                    <a:pt x="756253" y="2503474"/>
                  </a:cubicBezTo>
                  <a:cubicBezTo>
                    <a:pt x="798688" y="2553211"/>
                    <a:pt x="842353" y="2600346"/>
                    <a:pt x="885945" y="2643577"/>
                  </a:cubicBezTo>
                  <a:cubicBezTo>
                    <a:pt x="978769" y="2735172"/>
                    <a:pt x="1076436" y="2813609"/>
                    <a:pt x="1176055" y="2876576"/>
                  </a:cubicBezTo>
                  <a:cubicBezTo>
                    <a:pt x="1232444" y="2911927"/>
                    <a:pt x="1284639" y="2940483"/>
                    <a:pt x="1335822" y="2963833"/>
                  </a:cubicBezTo>
                  <a:lnTo>
                    <a:pt x="1335967" y="2963906"/>
                  </a:lnTo>
                  <a:lnTo>
                    <a:pt x="1336111" y="2963978"/>
                  </a:lnTo>
                  <a:cubicBezTo>
                    <a:pt x="1388162" y="2988485"/>
                    <a:pt x="1444912" y="3010679"/>
                    <a:pt x="1504770" y="3029909"/>
                  </a:cubicBezTo>
                  <a:cubicBezTo>
                    <a:pt x="1559857" y="3047620"/>
                    <a:pt x="1619137" y="3063019"/>
                    <a:pt x="1680874" y="3075526"/>
                  </a:cubicBezTo>
                  <a:cubicBezTo>
                    <a:pt x="1709286" y="3081164"/>
                    <a:pt x="1739432" y="3086225"/>
                    <a:pt x="1770228" y="3090562"/>
                  </a:cubicBezTo>
                  <a:cubicBezTo>
                    <a:pt x="1799145" y="3094610"/>
                    <a:pt x="1829363" y="3098008"/>
                    <a:pt x="1859943" y="3100756"/>
                  </a:cubicBezTo>
                  <a:cubicBezTo>
                    <a:pt x="1918428" y="3106105"/>
                    <a:pt x="1979154" y="3108708"/>
                    <a:pt x="2045663" y="3108852"/>
                  </a:cubicBezTo>
                  <a:lnTo>
                    <a:pt x="2054989" y="3108852"/>
                  </a:lnTo>
                  <a:cubicBezTo>
                    <a:pt x="2059109" y="3108925"/>
                    <a:pt x="2063158" y="3108925"/>
                    <a:pt x="2067278" y="3108925"/>
                  </a:cubicBezTo>
                  <a:cubicBezTo>
                    <a:pt x="2077182" y="3108925"/>
                    <a:pt x="2084556" y="3108852"/>
                    <a:pt x="2091207" y="3108563"/>
                  </a:cubicBezTo>
                  <a:lnTo>
                    <a:pt x="2091424" y="3108563"/>
                  </a:lnTo>
                  <a:lnTo>
                    <a:pt x="2091641" y="3108563"/>
                  </a:lnTo>
                  <a:lnTo>
                    <a:pt x="2114124" y="3107985"/>
                  </a:lnTo>
                  <a:lnTo>
                    <a:pt x="2136752" y="3106828"/>
                  </a:lnTo>
                  <a:cubicBezTo>
                    <a:pt x="2162488" y="3105671"/>
                    <a:pt x="2189887" y="3103286"/>
                    <a:pt x="2225382" y="3099093"/>
                  </a:cubicBezTo>
                  <a:cubicBezTo>
                    <a:pt x="2340689" y="3084996"/>
                    <a:pt x="2455996" y="3053838"/>
                    <a:pt x="2568049" y="3006486"/>
                  </a:cubicBezTo>
                  <a:cubicBezTo>
                    <a:pt x="2619449" y="2985015"/>
                    <a:pt x="2672656" y="2958628"/>
                    <a:pt x="2730779" y="2925807"/>
                  </a:cubicBezTo>
                  <a:cubicBezTo>
                    <a:pt x="2780806" y="2897758"/>
                    <a:pt x="2832423" y="2865515"/>
                    <a:pt x="2888666" y="2827200"/>
                  </a:cubicBezTo>
                  <a:cubicBezTo>
                    <a:pt x="2934934" y="2795681"/>
                    <a:pt x="2984020" y="2760041"/>
                    <a:pt x="3043011" y="2715075"/>
                  </a:cubicBezTo>
                  <a:cubicBezTo>
                    <a:pt x="3068892" y="2695411"/>
                    <a:pt x="3094989" y="2674808"/>
                    <a:pt x="3119208" y="2655650"/>
                  </a:cubicBezTo>
                  <a:lnTo>
                    <a:pt x="3196922" y="2593479"/>
                  </a:lnTo>
                  <a:cubicBezTo>
                    <a:pt x="3240659" y="2558778"/>
                    <a:pt x="3285047" y="2524294"/>
                    <a:pt x="3327916" y="2490895"/>
                  </a:cubicBezTo>
                  <a:cubicBezTo>
                    <a:pt x="3387630" y="2444411"/>
                    <a:pt x="3449440" y="2396337"/>
                    <a:pt x="3507925" y="2348624"/>
                  </a:cubicBezTo>
                  <a:cubicBezTo>
                    <a:pt x="3627713" y="2251679"/>
                    <a:pt x="3714175" y="2172953"/>
                    <a:pt x="3788131" y="2093575"/>
                  </a:cubicBezTo>
                  <a:cubicBezTo>
                    <a:pt x="3833169" y="2044922"/>
                    <a:pt x="3871122" y="1998872"/>
                    <a:pt x="3904016" y="1952894"/>
                  </a:cubicBezTo>
                  <a:cubicBezTo>
                    <a:pt x="3941101" y="1900627"/>
                    <a:pt x="3971031" y="1850600"/>
                    <a:pt x="3995683" y="1799706"/>
                  </a:cubicBezTo>
                  <a:cubicBezTo>
                    <a:pt x="4047227" y="1694593"/>
                    <a:pt x="4079470" y="1579142"/>
                    <a:pt x="4091470" y="1456678"/>
                  </a:cubicBezTo>
                  <a:cubicBezTo>
                    <a:pt x="4094289" y="1427616"/>
                    <a:pt x="4096097" y="1396747"/>
                    <a:pt x="4096892" y="1365228"/>
                  </a:cubicBezTo>
                  <a:lnTo>
                    <a:pt x="4096964" y="1361686"/>
                  </a:lnTo>
                  <a:cubicBezTo>
                    <a:pt x="4097181" y="1347516"/>
                    <a:pt x="4097398" y="1332985"/>
                    <a:pt x="4097181" y="1318021"/>
                  </a:cubicBezTo>
                  <a:cubicBezTo>
                    <a:pt x="4097181" y="1313394"/>
                    <a:pt x="4097109" y="1308840"/>
                    <a:pt x="4097109" y="1304213"/>
                  </a:cubicBezTo>
                  <a:cubicBezTo>
                    <a:pt x="4097109" y="1292863"/>
                    <a:pt x="4097037" y="1281224"/>
                    <a:pt x="4096675" y="1269585"/>
                  </a:cubicBezTo>
                  <a:cubicBezTo>
                    <a:pt x="4095446" y="1203654"/>
                    <a:pt x="4092193" y="1138735"/>
                    <a:pt x="4087133" y="1076708"/>
                  </a:cubicBezTo>
                  <a:cubicBezTo>
                    <a:pt x="4075783" y="942099"/>
                    <a:pt x="4056264" y="813635"/>
                    <a:pt x="4029010" y="694786"/>
                  </a:cubicBezTo>
                  <a:cubicBezTo>
                    <a:pt x="3999153" y="564877"/>
                    <a:pt x="3959825" y="441112"/>
                    <a:pt x="3912184" y="326890"/>
                  </a:cubicBezTo>
                  <a:cubicBezTo>
                    <a:pt x="3899823" y="297105"/>
                    <a:pt x="3886665" y="267393"/>
                    <a:pt x="3873219" y="238693"/>
                  </a:cubicBezTo>
                  <a:cubicBezTo>
                    <a:pt x="3860062" y="210932"/>
                    <a:pt x="3845459" y="181943"/>
                    <a:pt x="3829844" y="152375"/>
                  </a:cubicBezTo>
                  <a:lnTo>
                    <a:pt x="3738618" y="0"/>
                  </a:lnTo>
                  <a:lnTo>
                    <a:pt x="3952061" y="0"/>
                  </a:lnTo>
                  <a:lnTo>
                    <a:pt x="4048022" y="144134"/>
                  </a:lnTo>
                  <a:cubicBezTo>
                    <a:pt x="4237429" y="471981"/>
                    <a:pt x="4337554" y="846601"/>
                    <a:pt x="4337554" y="1227366"/>
                  </a:cubicBezTo>
                  <a:cubicBezTo>
                    <a:pt x="4337554" y="1520151"/>
                    <a:pt x="4280226" y="1804188"/>
                    <a:pt x="4167088" y="2071743"/>
                  </a:cubicBezTo>
                  <a:cubicBezTo>
                    <a:pt x="4057854" y="2330044"/>
                    <a:pt x="3901485" y="2561959"/>
                    <a:pt x="3702319" y="2761125"/>
                  </a:cubicBezTo>
                  <a:cubicBezTo>
                    <a:pt x="3503153" y="2960291"/>
                    <a:pt x="3271166" y="3116660"/>
                    <a:pt x="3012937" y="3225894"/>
                  </a:cubicBezTo>
                  <a:cubicBezTo>
                    <a:pt x="2745600" y="3339032"/>
                    <a:pt x="2461562" y="3396360"/>
                    <a:pt x="2168777" y="3396360"/>
                  </a:cubicBezTo>
                  <a:cubicBezTo>
                    <a:pt x="2163138" y="3396360"/>
                    <a:pt x="2157572" y="3396215"/>
                    <a:pt x="2151933" y="3396143"/>
                  </a:cubicBezTo>
                  <a:cubicBezTo>
                    <a:pt x="2149186" y="3396071"/>
                    <a:pt x="2146439" y="3395998"/>
                    <a:pt x="2143692" y="3395998"/>
                  </a:cubicBezTo>
                  <a:lnTo>
                    <a:pt x="2125691" y="3396649"/>
                  </a:lnTo>
                  <a:lnTo>
                    <a:pt x="2125257" y="3396649"/>
                  </a:lnTo>
                  <a:lnTo>
                    <a:pt x="2124823" y="3396649"/>
                  </a:lnTo>
                  <a:lnTo>
                    <a:pt x="2098364" y="3396794"/>
                  </a:lnTo>
                  <a:cubicBezTo>
                    <a:pt x="2094677" y="3396866"/>
                    <a:pt x="2090990" y="3396866"/>
                    <a:pt x="2087376" y="3396866"/>
                  </a:cubicBezTo>
                  <a:cubicBezTo>
                    <a:pt x="2076098" y="3396866"/>
                    <a:pt x="2065037" y="3396649"/>
                    <a:pt x="2054338" y="3396360"/>
                  </a:cubicBezTo>
                  <a:lnTo>
                    <a:pt x="2044940" y="3396143"/>
                  </a:lnTo>
                  <a:cubicBezTo>
                    <a:pt x="2014288" y="3395782"/>
                    <a:pt x="1983419" y="3394047"/>
                    <a:pt x="1953490" y="3392456"/>
                  </a:cubicBezTo>
                  <a:lnTo>
                    <a:pt x="1939537" y="3391733"/>
                  </a:lnTo>
                  <a:lnTo>
                    <a:pt x="1939104" y="3391733"/>
                  </a:lnTo>
                  <a:lnTo>
                    <a:pt x="1938670" y="3391661"/>
                  </a:lnTo>
                  <a:lnTo>
                    <a:pt x="1925802" y="3390576"/>
                  </a:lnTo>
                  <a:cubicBezTo>
                    <a:pt x="1895511" y="3388046"/>
                    <a:pt x="1864208" y="3385444"/>
                    <a:pt x="1833340" y="3381540"/>
                  </a:cubicBezTo>
                  <a:cubicBezTo>
                    <a:pt x="1757577" y="3372503"/>
                    <a:pt x="1688610" y="3360719"/>
                    <a:pt x="1622607" y="3345466"/>
                  </a:cubicBezTo>
                  <a:cubicBezTo>
                    <a:pt x="1552121" y="3329200"/>
                    <a:pt x="1482576" y="3308163"/>
                    <a:pt x="1415922" y="3283005"/>
                  </a:cubicBezTo>
                  <a:cubicBezTo>
                    <a:pt x="1349919" y="3258064"/>
                    <a:pt x="1283699" y="3227557"/>
                    <a:pt x="1219070" y="3192205"/>
                  </a:cubicBezTo>
                  <a:cubicBezTo>
                    <a:pt x="1168103" y="3163722"/>
                    <a:pt x="1118366" y="3132130"/>
                    <a:pt x="1071376" y="3098297"/>
                  </a:cubicBezTo>
                  <a:cubicBezTo>
                    <a:pt x="751409" y="2910192"/>
                    <a:pt x="483131" y="2641481"/>
                    <a:pt x="295677" y="2321152"/>
                  </a:cubicBezTo>
                  <a:cubicBezTo>
                    <a:pt x="102222" y="1990631"/>
                    <a:pt x="0" y="1612468"/>
                    <a:pt x="0" y="1227366"/>
                  </a:cubicBezTo>
                  <a:cubicBezTo>
                    <a:pt x="0" y="934653"/>
                    <a:pt x="57328" y="650616"/>
                    <a:pt x="170466" y="383205"/>
                  </a:cubicBezTo>
                  <a:cubicBezTo>
                    <a:pt x="225083" y="254055"/>
                    <a:pt x="291484" y="131501"/>
                    <a:pt x="369126" y="16339"/>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054" name="Picture 6">
            <a:extLst>
              <a:ext uri="{FF2B5EF4-FFF2-40B4-BE49-F238E27FC236}">
                <a16:creationId xmlns:a16="http://schemas.microsoft.com/office/drawing/2014/main" id="{0F1CA619-6EF8-95D0-84FF-FF375A157F6B}"/>
              </a:ext>
            </a:extLst>
          </p:cNvPr>
          <p:cNvPicPr>
            <a:picLocks noChangeAspect="1" noChangeArrowheads="1"/>
          </p:cNvPicPr>
          <p:nvPr/>
        </p:nvPicPr>
        <p:blipFill rotWithShape="1">
          <a:blip r:embed="rId4">
            <a:alphaModFix/>
            <a:extLst>
              <a:ext uri="{28A0092B-C50C-407E-A947-70E740481C1C}">
                <a14:useLocalDpi xmlns:a14="http://schemas.microsoft.com/office/drawing/2010/main" val="0"/>
              </a:ext>
            </a:extLst>
          </a:blip>
          <a:srcRect l="22919" r="11317" b="-3"/>
          <a:stretch/>
        </p:blipFill>
        <p:spPr bwMode="auto">
          <a:xfrm>
            <a:off x="8236424" y="1"/>
            <a:ext cx="3955576" cy="4015007"/>
          </a:xfrm>
          <a:custGeom>
            <a:avLst/>
            <a:gdLst/>
            <a:ahLst/>
            <a:cxnLst/>
            <a:rect l="l" t="t" r="r" b="b"/>
            <a:pathLst>
              <a:path w="4184139" h="4247004">
                <a:moveTo>
                  <a:pt x="807468" y="0"/>
                </a:moveTo>
                <a:lnTo>
                  <a:pt x="4068803" y="0"/>
                </a:lnTo>
                <a:lnTo>
                  <a:pt x="4162158" y="84846"/>
                </a:lnTo>
                <a:lnTo>
                  <a:pt x="4184139" y="109032"/>
                </a:lnTo>
                <a:lnTo>
                  <a:pt x="4184139" y="3508705"/>
                </a:lnTo>
                <a:lnTo>
                  <a:pt x="4162158" y="3532891"/>
                </a:lnTo>
                <a:cubicBezTo>
                  <a:pt x="3720942" y="3974107"/>
                  <a:pt x="3111408" y="4247004"/>
                  <a:pt x="2438135" y="4247004"/>
                </a:cubicBezTo>
                <a:cubicBezTo>
                  <a:pt x="1091590" y="4247004"/>
                  <a:pt x="0" y="3155414"/>
                  <a:pt x="0" y="1808869"/>
                </a:cubicBezTo>
                <a:cubicBezTo>
                  <a:pt x="0" y="1135596"/>
                  <a:pt x="272898" y="526062"/>
                  <a:pt x="714113" y="84846"/>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grpSp>
        <p:nvGrpSpPr>
          <p:cNvPr id="2073" name="Group 2072">
            <a:extLst>
              <a:ext uri="{FF2B5EF4-FFF2-40B4-BE49-F238E27FC236}">
                <a16:creationId xmlns:a16="http://schemas.microsoft.com/office/drawing/2014/main" id="{1F5AD99D-D9DE-4538-B93F-D082821D361E}"/>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19432" y="1"/>
            <a:ext cx="4072265" cy="4166243"/>
            <a:chOff x="8119432" y="8192"/>
            <a:chExt cx="4072265" cy="4166243"/>
          </a:xfrm>
        </p:grpSpPr>
        <p:sp>
          <p:nvSpPr>
            <p:cNvPr id="2074" name="Freeform: Shape 2073">
              <a:extLst>
                <a:ext uri="{FF2B5EF4-FFF2-40B4-BE49-F238E27FC236}">
                  <a16:creationId xmlns:a16="http://schemas.microsoft.com/office/drawing/2014/main" id="{410CA934-5316-43E1-B594-D7F7A4912E2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353782" y="8192"/>
              <a:ext cx="3837915" cy="4003221"/>
            </a:xfrm>
            <a:custGeom>
              <a:avLst/>
              <a:gdLst>
                <a:gd name="connsiteX0" fmla="*/ 3255052 w 3837915"/>
                <a:gd name="connsiteY0" fmla="*/ 0 h 4003221"/>
                <a:gd name="connsiteX1" fmla="*/ 3542345 w 3837915"/>
                <a:gd name="connsiteY1" fmla="*/ 0 h 4003221"/>
                <a:gd name="connsiteX2" fmla="*/ 3648079 w 3837915"/>
                <a:gd name="connsiteY2" fmla="*/ 100626 h 4003221"/>
                <a:gd name="connsiteX3" fmla="*/ 3791576 w 3837915"/>
                <a:gd name="connsiteY3" fmla="*/ 262236 h 4003221"/>
                <a:gd name="connsiteX4" fmla="*/ 3837915 w 3837915"/>
                <a:gd name="connsiteY4" fmla="*/ 323783 h 4003221"/>
                <a:gd name="connsiteX5" fmla="*/ 3837915 w 3837915"/>
                <a:gd name="connsiteY5" fmla="*/ 700420 h 4003221"/>
                <a:gd name="connsiteX6" fmla="*/ 3748015 w 3837915"/>
                <a:gd name="connsiteY6" fmla="*/ 551697 h 4003221"/>
                <a:gd name="connsiteX7" fmla="*/ 3503979 w 3837915"/>
                <a:gd name="connsiteY7" fmla="*/ 235217 h 4003221"/>
                <a:gd name="connsiteX8" fmla="*/ 3363675 w 3837915"/>
                <a:gd name="connsiteY8" fmla="*/ 92848 h 4003221"/>
                <a:gd name="connsiteX9" fmla="*/ 797496 w 3837915"/>
                <a:gd name="connsiteY9" fmla="*/ 0 h 4003221"/>
                <a:gd name="connsiteX10" fmla="*/ 1236649 w 3837915"/>
                <a:gd name="connsiteY10" fmla="*/ 0 h 4003221"/>
                <a:gd name="connsiteX11" fmla="*/ 1163463 w 3837915"/>
                <a:gd name="connsiteY11" fmla="*/ 57508 h 4003221"/>
                <a:gd name="connsiteX12" fmla="*/ 1122281 w 3837915"/>
                <a:gd name="connsiteY12" fmla="*/ 89181 h 4003221"/>
                <a:gd name="connsiteX13" fmla="*/ 1082871 w 3837915"/>
                <a:gd name="connsiteY13" fmla="*/ 120210 h 4003221"/>
                <a:gd name="connsiteX14" fmla="*/ 791605 w 3837915"/>
                <a:gd name="connsiteY14" fmla="*/ 386813 h 4003221"/>
                <a:gd name="connsiteX15" fmla="*/ 660561 w 3837915"/>
                <a:gd name="connsiteY15" fmla="*/ 528577 h 4003221"/>
                <a:gd name="connsiteX16" fmla="*/ 539751 w 3837915"/>
                <a:gd name="connsiteY16" fmla="*/ 677030 h 4003221"/>
                <a:gd name="connsiteX17" fmla="*/ 348663 w 3837915"/>
                <a:gd name="connsiteY17" fmla="*/ 1008672 h 4003221"/>
                <a:gd name="connsiteX18" fmla="*/ 294667 w 3837915"/>
                <a:gd name="connsiteY18" fmla="*/ 1194198 h 4003221"/>
                <a:gd name="connsiteX19" fmla="*/ 285157 w 3837915"/>
                <a:gd name="connsiteY19" fmla="*/ 1241748 h 4003221"/>
                <a:gd name="connsiteX20" fmla="*/ 277177 w 3837915"/>
                <a:gd name="connsiteY20" fmla="*/ 1289702 h 4003221"/>
                <a:gd name="connsiteX21" fmla="*/ 265733 w 3837915"/>
                <a:gd name="connsiteY21" fmla="*/ 1386494 h 4003221"/>
                <a:gd name="connsiteX22" fmla="*/ 262025 w 3837915"/>
                <a:gd name="connsiteY22" fmla="*/ 1435173 h 4003221"/>
                <a:gd name="connsiteX23" fmla="*/ 259447 w 3837915"/>
                <a:gd name="connsiteY23" fmla="*/ 1484012 h 4003221"/>
                <a:gd name="connsiteX24" fmla="*/ 258319 w 3837915"/>
                <a:gd name="connsiteY24" fmla="*/ 1533013 h 4003221"/>
                <a:gd name="connsiteX25" fmla="*/ 258561 w 3837915"/>
                <a:gd name="connsiteY25" fmla="*/ 1582094 h 4003221"/>
                <a:gd name="connsiteX26" fmla="*/ 258803 w 3837915"/>
                <a:gd name="connsiteY26" fmla="*/ 1606676 h 4003221"/>
                <a:gd name="connsiteX27" fmla="*/ 259849 w 3837915"/>
                <a:gd name="connsiteY27" fmla="*/ 1630370 h 4003221"/>
                <a:gd name="connsiteX28" fmla="*/ 261059 w 3837915"/>
                <a:gd name="connsiteY28" fmla="*/ 1653984 h 4003221"/>
                <a:gd name="connsiteX29" fmla="*/ 262993 w 3837915"/>
                <a:gd name="connsiteY29" fmla="*/ 1677517 h 4003221"/>
                <a:gd name="connsiteX30" fmla="*/ 274517 w 3837915"/>
                <a:gd name="connsiteY30" fmla="*/ 1770844 h 4003221"/>
                <a:gd name="connsiteX31" fmla="*/ 391217 w 3837915"/>
                <a:gd name="connsiteY31" fmla="*/ 2126342 h 4003221"/>
                <a:gd name="connsiteX32" fmla="*/ 595845 w 3837915"/>
                <a:gd name="connsiteY32" fmla="*/ 2454761 h 4003221"/>
                <a:gd name="connsiteX33" fmla="*/ 655967 w 3837915"/>
                <a:gd name="connsiteY33" fmla="*/ 2534387 h 4003221"/>
                <a:gd name="connsiteX34" fmla="*/ 718105 w 3837915"/>
                <a:gd name="connsiteY34" fmla="*/ 2614013 h 4003221"/>
                <a:gd name="connsiteX35" fmla="*/ 847053 w 3837915"/>
                <a:gd name="connsiteY35" fmla="*/ 2775281 h 4003221"/>
                <a:gd name="connsiteX36" fmla="*/ 1096651 w 3837915"/>
                <a:gd name="connsiteY36" fmla="*/ 3106762 h 4003221"/>
                <a:gd name="connsiteX37" fmla="*/ 1344879 w 3837915"/>
                <a:gd name="connsiteY37" fmla="*/ 3415595 h 4003221"/>
                <a:gd name="connsiteX38" fmla="*/ 1629375 w 3837915"/>
                <a:gd name="connsiteY38" fmla="*/ 3662534 h 4003221"/>
                <a:gd name="connsiteX39" fmla="*/ 1794753 w 3837915"/>
                <a:gd name="connsiteY39" fmla="*/ 3746674 h 4003221"/>
                <a:gd name="connsiteX40" fmla="*/ 1975443 w 3837915"/>
                <a:gd name="connsiteY40" fmla="*/ 3797931 h 4003221"/>
                <a:gd name="connsiteX41" fmla="*/ 2070221 w 3837915"/>
                <a:gd name="connsiteY41" fmla="*/ 3812115 h 4003221"/>
                <a:gd name="connsiteX42" fmla="*/ 2094237 w 3837915"/>
                <a:gd name="connsiteY42" fmla="*/ 3814452 h 4003221"/>
                <a:gd name="connsiteX43" fmla="*/ 2118737 w 3837915"/>
                <a:gd name="connsiteY43" fmla="*/ 3816226 h 4003221"/>
                <a:gd name="connsiteX44" fmla="*/ 2169351 w 3837915"/>
                <a:gd name="connsiteY44" fmla="*/ 3818805 h 4003221"/>
                <a:gd name="connsiteX45" fmla="*/ 2371721 w 3837915"/>
                <a:gd name="connsiteY45" fmla="*/ 3814372 h 4003221"/>
                <a:gd name="connsiteX46" fmla="*/ 2571593 w 3837915"/>
                <a:gd name="connsiteY46" fmla="*/ 3785923 h 4003221"/>
                <a:gd name="connsiteX47" fmla="*/ 2766629 w 3837915"/>
                <a:gd name="connsiteY47" fmla="*/ 3737647 h 4003221"/>
                <a:gd name="connsiteX48" fmla="*/ 3145015 w 3837915"/>
                <a:gd name="connsiteY48" fmla="*/ 3612969 h 4003221"/>
                <a:gd name="connsiteX49" fmla="*/ 3324657 w 3837915"/>
                <a:gd name="connsiteY49" fmla="*/ 3528023 h 4003221"/>
                <a:gd name="connsiteX50" fmla="*/ 3367695 w 3837915"/>
                <a:gd name="connsiteY50" fmla="*/ 3503281 h 4003221"/>
                <a:gd name="connsiteX51" fmla="*/ 3409925 w 3837915"/>
                <a:gd name="connsiteY51" fmla="*/ 3477250 h 4003221"/>
                <a:gd name="connsiteX52" fmla="*/ 3451189 w 3837915"/>
                <a:gd name="connsiteY52" fmla="*/ 3449687 h 4003221"/>
                <a:gd name="connsiteX53" fmla="*/ 3491567 w 3837915"/>
                <a:gd name="connsiteY53" fmla="*/ 3420915 h 4003221"/>
                <a:gd name="connsiteX54" fmla="*/ 3775819 w 3837915"/>
                <a:gd name="connsiteY54" fmla="*/ 3148509 h 4003221"/>
                <a:gd name="connsiteX55" fmla="*/ 3837915 w 3837915"/>
                <a:gd name="connsiteY55" fmla="*/ 3064394 h 4003221"/>
                <a:gd name="connsiteX56" fmla="*/ 3837915 w 3837915"/>
                <a:gd name="connsiteY56" fmla="*/ 3357901 h 4003221"/>
                <a:gd name="connsiteX57" fmla="*/ 3766814 w 3837915"/>
                <a:gd name="connsiteY57" fmla="*/ 3428500 h 4003221"/>
                <a:gd name="connsiteX58" fmla="*/ 3595693 w 3837915"/>
                <a:gd name="connsiteY58" fmla="*/ 3564129 h 4003221"/>
                <a:gd name="connsiteX59" fmla="*/ 3551045 w 3837915"/>
                <a:gd name="connsiteY59" fmla="*/ 3595399 h 4003221"/>
                <a:gd name="connsiteX60" fmla="*/ 3505589 w 3837915"/>
                <a:gd name="connsiteY60" fmla="*/ 3625381 h 4003221"/>
                <a:gd name="connsiteX61" fmla="*/ 3459651 w 3837915"/>
                <a:gd name="connsiteY61" fmla="*/ 3654475 h 4003221"/>
                <a:gd name="connsiteX62" fmla="*/ 3413069 w 3837915"/>
                <a:gd name="connsiteY62" fmla="*/ 3682521 h 4003221"/>
                <a:gd name="connsiteX63" fmla="*/ 3221417 w 3837915"/>
                <a:gd name="connsiteY63" fmla="*/ 3784956 h 4003221"/>
                <a:gd name="connsiteX64" fmla="*/ 2812003 w 3837915"/>
                <a:gd name="connsiteY64" fmla="*/ 3925188 h 4003221"/>
                <a:gd name="connsiteX65" fmla="*/ 2598995 w 3837915"/>
                <a:gd name="connsiteY65" fmla="*/ 3958070 h 4003221"/>
                <a:gd name="connsiteX66" fmla="*/ 2385825 w 3837915"/>
                <a:gd name="connsiteY66" fmla="*/ 3979428 h 4003221"/>
                <a:gd name="connsiteX67" fmla="*/ 2172655 w 3837915"/>
                <a:gd name="connsiteY67" fmla="*/ 3996433 h 4003221"/>
                <a:gd name="connsiteX68" fmla="*/ 2119221 w 3837915"/>
                <a:gd name="connsiteY68" fmla="*/ 3999898 h 4003221"/>
                <a:gd name="connsiteX69" fmla="*/ 2091739 w 3837915"/>
                <a:gd name="connsiteY69" fmla="*/ 4001429 h 4003221"/>
                <a:gd name="connsiteX70" fmla="*/ 2063773 w 3837915"/>
                <a:gd name="connsiteY70" fmla="*/ 4002558 h 4003221"/>
                <a:gd name="connsiteX71" fmla="*/ 1951103 w 3837915"/>
                <a:gd name="connsiteY71" fmla="*/ 4001027 h 4003221"/>
                <a:gd name="connsiteX72" fmla="*/ 1508565 w 3837915"/>
                <a:gd name="connsiteY72" fmla="*/ 3886262 h 4003221"/>
                <a:gd name="connsiteX73" fmla="*/ 1132757 w 3837915"/>
                <a:gd name="connsiteY73" fmla="*/ 3631183 h 4003221"/>
                <a:gd name="connsiteX74" fmla="*/ 976083 w 3837915"/>
                <a:gd name="connsiteY74" fmla="*/ 3475718 h 4003221"/>
                <a:gd name="connsiteX75" fmla="*/ 833675 w 3837915"/>
                <a:gd name="connsiteY75" fmla="*/ 3313645 h 4003221"/>
                <a:gd name="connsiteX76" fmla="*/ 577065 w 3837915"/>
                <a:gd name="connsiteY76" fmla="*/ 2984421 h 4003221"/>
                <a:gd name="connsiteX77" fmla="*/ 514445 w 3837915"/>
                <a:gd name="connsiteY77" fmla="*/ 2901570 h 4003221"/>
                <a:gd name="connsiteX78" fmla="*/ 451421 w 3837915"/>
                <a:gd name="connsiteY78" fmla="*/ 2816464 h 4003221"/>
                <a:gd name="connsiteX79" fmla="*/ 389203 w 3837915"/>
                <a:gd name="connsiteY79" fmla="*/ 2729262 h 4003221"/>
                <a:gd name="connsiteX80" fmla="*/ 328757 w 3837915"/>
                <a:gd name="connsiteY80" fmla="*/ 2639320 h 4003221"/>
                <a:gd name="connsiteX81" fmla="*/ 215281 w 3837915"/>
                <a:gd name="connsiteY81" fmla="*/ 2450489 h 4003221"/>
                <a:gd name="connsiteX82" fmla="*/ 118811 w 3837915"/>
                <a:gd name="connsiteY82" fmla="*/ 2247394 h 4003221"/>
                <a:gd name="connsiteX83" fmla="*/ 7835 w 3837915"/>
                <a:gd name="connsiteY83" fmla="*/ 1805419 h 4003221"/>
                <a:gd name="connsiteX84" fmla="*/ 662 w 3837915"/>
                <a:gd name="connsiteY84" fmla="*/ 1691621 h 4003221"/>
                <a:gd name="connsiteX85" fmla="*/ 17 w 3837915"/>
                <a:gd name="connsiteY85" fmla="*/ 1663172 h 4003221"/>
                <a:gd name="connsiteX86" fmla="*/ 178 w 3837915"/>
                <a:gd name="connsiteY86" fmla="*/ 1634803 h 4003221"/>
                <a:gd name="connsiteX87" fmla="*/ 500 w 3837915"/>
                <a:gd name="connsiteY87" fmla="*/ 1606515 h 4003221"/>
                <a:gd name="connsiteX88" fmla="*/ 1548 w 3837915"/>
                <a:gd name="connsiteY88" fmla="*/ 1579032 h 4003221"/>
                <a:gd name="connsiteX89" fmla="*/ 19037 w 3837915"/>
                <a:gd name="connsiteY89" fmla="*/ 1359495 h 4003221"/>
                <a:gd name="connsiteX90" fmla="*/ 57561 w 3837915"/>
                <a:gd name="connsiteY90" fmla="*/ 1141329 h 4003221"/>
                <a:gd name="connsiteX91" fmla="*/ 117925 w 3837915"/>
                <a:gd name="connsiteY91" fmla="*/ 927031 h 4003221"/>
                <a:gd name="connsiteX92" fmla="*/ 299421 w 3837915"/>
                <a:gd name="connsiteY92" fmla="*/ 516810 h 4003221"/>
                <a:gd name="connsiteX93" fmla="*/ 581981 w 3837915"/>
                <a:gd name="connsiteY93" fmla="*/ 171064 h 4003221"/>
                <a:gd name="connsiteX94" fmla="*/ 752035 w 3837915"/>
                <a:gd name="connsiteY94" fmla="*/ 30912 h 4003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3837915" h="4003221">
                  <a:moveTo>
                    <a:pt x="3255052" y="0"/>
                  </a:moveTo>
                  <a:lnTo>
                    <a:pt x="3542345" y="0"/>
                  </a:lnTo>
                  <a:lnTo>
                    <a:pt x="3648079" y="100626"/>
                  </a:lnTo>
                  <a:cubicBezTo>
                    <a:pt x="3698128" y="152488"/>
                    <a:pt x="3745981" y="206445"/>
                    <a:pt x="3791576" y="262236"/>
                  </a:cubicBezTo>
                  <a:lnTo>
                    <a:pt x="3837915" y="323783"/>
                  </a:lnTo>
                  <a:lnTo>
                    <a:pt x="3837915" y="700420"/>
                  </a:lnTo>
                  <a:lnTo>
                    <a:pt x="3748015" y="551697"/>
                  </a:lnTo>
                  <a:cubicBezTo>
                    <a:pt x="3674817" y="440246"/>
                    <a:pt x="3593236" y="334266"/>
                    <a:pt x="3503979" y="235217"/>
                  </a:cubicBezTo>
                  <a:cubicBezTo>
                    <a:pt x="3459209" y="185853"/>
                    <a:pt x="3412404" y="138303"/>
                    <a:pt x="3363675" y="92848"/>
                  </a:cubicBezTo>
                  <a:close/>
                  <a:moveTo>
                    <a:pt x="797496" y="0"/>
                  </a:moveTo>
                  <a:lnTo>
                    <a:pt x="1236649" y="0"/>
                  </a:lnTo>
                  <a:lnTo>
                    <a:pt x="1163463" y="57508"/>
                  </a:lnTo>
                  <a:lnTo>
                    <a:pt x="1122281" y="89181"/>
                  </a:lnTo>
                  <a:cubicBezTo>
                    <a:pt x="1109143" y="99578"/>
                    <a:pt x="1095685" y="109491"/>
                    <a:pt x="1082871" y="120210"/>
                  </a:cubicBezTo>
                  <a:cubicBezTo>
                    <a:pt x="978583" y="203866"/>
                    <a:pt x="882595" y="294614"/>
                    <a:pt x="791605" y="386813"/>
                  </a:cubicBezTo>
                  <a:cubicBezTo>
                    <a:pt x="746311" y="433154"/>
                    <a:pt x="702549" y="480301"/>
                    <a:pt x="660561" y="528577"/>
                  </a:cubicBezTo>
                  <a:cubicBezTo>
                    <a:pt x="618571" y="576852"/>
                    <a:pt x="577953" y="626014"/>
                    <a:pt x="539751" y="677030"/>
                  </a:cubicBezTo>
                  <a:cubicBezTo>
                    <a:pt x="463187" y="778658"/>
                    <a:pt x="394763" y="888266"/>
                    <a:pt x="348663" y="1008672"/>
                  </a:cubicBezTo>
                  <a:cubicBezTo>
                    <a:pt x="325615" y="1068714"/>
                    <a:pt x="307965" y="1130932"/>
                    <a:pt x="294667" y="1194198"/>
                  </a:cubicBezTo>
                  <a:cubicBezTo>
                    <a:pt x="291523" y="1210075"/>
                    <a:pt x="287897" y="1225791"/>
                    <a:pt x="285157" y="1241748"/>
                  </a:cubicBezTo>
                  <a:lnTo>
                    <a:pt x="277177" y="1289702"/>
                  </a:lnTo>
                  <a:cubicBezTo>
                    <a:pt x="272907" y="1321858"/>
                    <a:pt x="268393" y="1354015"/>
                    <a:pt x="265733" y="1386494"/>
                  </a:cubicBezTo>
                  <a:cubicBezTo>
                    <a:pt x="264203" y="1402694"/>
                    <a:pt x="262751" y="1418893"/>
                    <a:pt x="262025" y="1435173"/>
                  </a:cubicBezTo>
                  <a:cubicBezTo>
                    <a:pt x="261221" y="1451453"/>
                    <a:pt x="259931" y="1467652"/>
                    <a:pt x="259447" y="1484012"/>
                  </a:cubicBezTo>
                  <a:lnTo>
                    <a:pt x="258319" y="1533013"/>
                  </a:lnTo>
                  <a:cubicBezTo>
                    <a:pt x="257915" y="1549293"/>
                    <a:pt x="258479" y="1565734"/>
                    <a:pt x="258561" y="1582094"/>
                  </a:cubicBezTo>
                  <a:lnTo>
                    <a:pt x="258803" y="1606676"/>
                  </a:lnTo>
                  <a:cubicBezTo>
                    <a:pt x="259043" y="1614654"/>
                    <a:pt x="259527" y="1622472"/>
                    <a:pt x="259849" y="1630370"/>
                  </a:cubicBezTo>
                  <a:cubicBezTo>
                    <a:pt x="260253" y="1638268"/>
                    <a:pt x="260495" y="1646166"/>
                    <a:pt x="261059" y="1653984"/>
                  </a:cubicBezTo>
                  <a:lnTo>
                    <a:pt x="262993" y="1677517"/>
                  </a:lnTo>
                  <a:cubicBezTo>
                    <a:pt x="265491" y="1708868"/>
                    <a:pt x="269683" y="1739977"/>
                    <a:pt x="274517" y="1770844"/>
                  </a:cubicBezTo>
                  <a:cubicBezTo>
                    <a:pt x="294989" y="1894394"/>
                    <a:pt x="335043" y="2013189"/>
                    <a:pt x="391217" y="2126342"/>
                  </a:cubicBezTo>
                  <a:cubicBezTo>
                    <a:pt x="446745" y="2239898"/>
                    <a:pt x="517829" y="2347974"/>
                    <a:pt x="595845" y="2454761"/>
                  </a:cubicBezTo>
                  <a:cubicBezTo>
                    <a:pt x="615267" y="2481437"/>
                    <a:pt x="635495" y="2507952"/>
                    <a:pt x="655967" y="2534387"/>
                  </a:cubicBezTo>
                  <a:cubicBezTo>
                    <a:pt x="676357" y="2560983"/>
                    <a:pt x="697069" y="2587498"/>
                    <a:pt x="718105" y="2614013"/>
                  </a:cubicBezTo>
                  <a:lnTo>
                    <a:pt x="847053" y="2775281"/>
                  </a:lnTo>
                  <a:cubicBezTo>
                    <a:pt x="934821" y="2885936"/>
                    <a:pt x="1016541" y="2997638"/>
                    <a:pt x="1096651" y="3106762"/>
                  </a:cubicBezTo>
                  <a:cubicBezTo>
                    <a:pt x="1176761" y="3215804"/>
                    <a:pt x="1257677" y="3320737"/>
                    <a:pt x="1344879" y="3415595"/>
                  </a:cubicBezTo>
                  <a:cubicBezTo>
                    <a:pt x="1431921" y="3510454"/>
                    <a:pt x="1524683" y="3596125"/>
                    <a:pt x="1629375" y="3662534"/>
                  </a:cubicBezTo>
                  <a:cubicBezTo>
                    <a:pt x="1681679" y="3695739"/>
                    <a:pt x="1736805" y="3724108"/>
                    <a:pt x="1794753" y="3746674"/>
                  </a:cubicBezTo>
                  <a:cubicBezTo>
                    <a:pt x="1852619" y="3769401"/>
                    <a:pt x="1913225" y="3785761"/>
                    <a:pt x="1975443" y="3797931"/>
                  </a:cubicBezTo>
                  <a:cubicBezTo>
                    <a:pt x="2006551" y="3803975"/>
                    <a:pt x="2038225" y="3808811"/>
                    <a:pt x="2070221" y="3812115"/>
                  </a:cubicBezTo>
                  <a:cubicBezTo>
                    <a:pt x="2078199" y="3813083"/>
                    <a:pt x="2086259" y="3813727"/>
                    <a:pt x="2094237" y="3814452"/>
                  </a:cubicBezTo>
                  <a:cubicBezTo>
                    <a:pt x="2102297" y="3815097"/>
                    <a:pt x="2110195" y="3815904"/>
                    <a:pt x="2118737" y="3816226"/>
                  </a:cubicBezTo>
                  <a:lnTo>
                    <a:pt x="2169351" y="3818805"/>
                  </a:lnTo>
                  <a:cubicBezTo>
                    <a:pt x="2236887" y="3821142"/>
                    <a:pt x="2304505" y="3819691"/>
                    <a:pt x="2371721" y="3814372"/>
                  </a:cubicBezTo>
                  <a:cubicBezTo>
                    <a:pt x="2439017" y="3809214"/>
                    <a:pt x="2505747" y="3799301"/>
                    <a:pt x="2571593" y="3785923"/>
                  </a:cubicBezTo>
                  <a:cubicBezTo>
                    <a:pt x="2637437" y="3772383"/>
                    <a:pt x="2702395" y="3755459"/>
                    <a:pt x="2766629" y="3737647"/>
                  </a:cubicBezTo>
                  <a:cubicBezTo>
                    <a:pt x="2895175" y="3702105"/>
                    <a:pt x="3022029" y="3662856"/>
                    <a:pt x="3145015" y="3612969"/>
                  </a:cubicBezTo>
                  <a:cubicBezTo>
                    <a:pt x="3206427" y="3587985"/>
                    <a:pt x="3266711" y="3560099"/>
                    <a:pt x="3324657" y="3528023"/>
                  </a:cubicBezTo>
                  <a:cubicBezTo>
                    <a:pt x="3339245" y="3520206"/>
                    <a:pt x="3353429" y="3511583"/>
                    <a:pt x="3367695" y="3503281"/>
                  </a:cubicBezTo>
                  <a:cubicBezTo>
                    <a:pt x="3381879" y="3494738"/>
                    <a:pt x="3395821" y="3485873"/>
                    <a:pt x="3409925" y="3477250"/>
                  </a:cubicBezTo>
                  <a:lnTo>
                    <a:pt x="3451189" y="3449687"/>
                  </a:lnTo>
                  <a:lnTo>
                    <a:pt x="3491567" y="3420915"/>
                  </a:lnTo>
                  <a:cubicBezTo>
                    <a:pt x="3597709" y="3342175"/>
                    <a:pt x="3692647" y="3249734"/>
                    <a:pt x="3775819" y="3148509"/>
                  </a:cubicBezTo>
                  <a:lnTo>
                    <a:pt x="3837915" y="3064394"/>
                  </a:lnTo>
                  <a:lnTo>
                    <a:pt x="3837915" y="3357901"/>
                  </a:lnTo>
                  <a:lnTo>
                    <a:pt x="3766814" y="3428500"/>
                  </a:lnTo>
                  <a:cubicBezTo>
                    <a:pt x="3712111" y="3476786"/>
                    <a:pt x="3654809" y="3521938"/>
                    <a:pt x="3595693" y="3564129"/>
                  </a:cubicBezTo>
                  <a:lnTo>
                    <a:pt x="3551045" y="3595399"/>
                  </a:lnTo>
                  <a:lnTo>
                    <a:pt x="3505589" y="3625381"/>
                  </a:lnTo>
                  <a:cubicBezTo>
                    <a:pt x="3490277" y="3635052"/>
                    <a:pt x="3475045" y="3644965"/>
                    <a:pt x="3459651" y="3654475"/>
                  </a:cubicBezTo>
                  <a:lnTo>
                    <a:pt x="3413069" y="3682521"/>
                  </a:lnTo>
                  <a:cubicBezTo>
                    <a:pt x="3350529" y="3719191"/>
                    <a:pt x="3286779" y="3753766"/>
                    <a:pt x="3221417" y="3784956"/>
                  </a:cubicBezTo>
                  <a:cubicBezTo>
                    <a:pt x="3090695" y="3847496"/>
                    <a:pt x="2953121" y="3895691"/>
                    <a:pt x="2812003" y="3925188"/>
                  </a:cubicBezTo>
                  <a:cubicBezTo>
                    <a:pt x="2741403" y="3939856"/>
                    <a:pt x="2670239" y="3950091"/>
                    <a:pt x="2598995" y="3958070"/>
                  </a:cubicBezTo>
                  <a:cubicBezTo>
                    <a:pt x="2527831" y="3966210"/>
                    <a:pt x="2456747" y="3972738"/>
                    <a:pt x="2385825" y="3979428"/>
                  </a:cubicBezTo>
                  <a:cubicBezTo>
                    <a:pt x="2314821" y="3985794"/>
                    <a:pt x="2243819" y="3991436"/>
                    <a:pt x="2172655" y="3996433"/>
                  </a:cubicBezTo>
                  <a:lnTo>
                    <a:pt x="2119221" y="3999898"/>
                  </a:lnTo>
                  <a:cubicBezTo>
                    <a:pt x="2110437" y="4000543"/>
                    <a:pt x="2101007" y="4000946"/>
                    <a:pt x="2091739" y="4001429"/>
                  </a:cubicBezTo>
                  <a:cubicBezTo>
                    <a:pt x="2082471" y="4001913"/>
                    <a:pt x="2073121" y="4002396"/>
                    <a:pt x="2063773" y="4002558"/>
                  </a:cubicBezTo>
                  <a:cubicBezTo>
                    <a:pt x="2026459" y="4003767"/>
                    <a:pt x="1988821" y="4003364"/>
                    <a:pt x="1951103" y="4001027"/>
                  </a:cubicBezTo>
                  <a:cubicBezTo>
                    <a:pt x="1800151" y="3992322"/>
                    <a:pt x="1648073" y="3951784"/>
                    <a:pt x="1508565" y="3886262"/>
                  </a:cubicBezTo>
                  <a:cubicBezTo>
                    <a:pt x="1368655" y="3820900"/>
                    <a:pt x="1243089" y="3730796"/>
                    <a:pt x="1132757" y="3631183"/>
                  </a:cubicBezTo>
                  <a:cubicBezTo>
                    <a:pt x="1077389" y="3581376"/>
                    <a:pt x="1025487" y="3529071"/>
                    <a:pt x="976083" y="3475718"/>
                  </a:cubicBezTo>
                  <a:cubicBezTo>
                    <a:pt x="926681" y="3422366"/>
                    <a:pt x="879129" y="3368287"/>
                    <a:pt x="833675" y="3313645"/>
                  </a:cubicBezTo>
                  <a:cubicBezTo>
                    <a:pt x="742363" y="3204602"/>
                    <a:pt x="659109" y="3093141"/>
                    <a:pt x="577065" y="2984421"/>
                  </a:cubicBezTo>
                  <a:lnTo>
                    <a:pt x="514445" y="2901570"/>
                  </a:lnTo>
                  <a:cubicBezTo>
                    <a:pt x="493409" y="2873524"/>
                    <a:pt x="472213" y="2845236"/>
                    <a:pt x="451421" y="2816464"/>
                  </a:cubicBezTo>
                  <a:cubicBezTo>
                    <a:pt x="430547" y="2787773"/>
                    <a:pt x="409753" y="2758759"/>
                    <a:pt x="389203" y="2729262"/>
                  </a:cubicBezTo>
                  <a:cubicBezTo>
                    <a:pt x="368813" y="2699684"/>
                    <a:pt x="348583" y="2669864"/>
                    <a:pt x="328757" y="2639320"/>
                  </a:cubicBezTo>
                  <a:cubicBezTo>
                    <a:pt x="289025" y="2578552"/>
                    <a:pt x="250501" y="2515850"/>
                    <a:pt x="215281" y="2450489"/>
                  </a:cubicBezTo>
                  <a:cubicBezTo>
                    <a:pt x="179901" y="2385208"/>
                    <a:pt x="147019" y="2317671"/>
                    <a:pt x="118811" y="2247394"/>
                  </a:cubicBezTo>
                  <a:cubicBezTo>
                    <a:pt x="61589" y="2107483"/>
                    <a:pt x="22986" y="1957176"/>
                    <a:pt x="7835" y="1805419"/>
                  </a:cubicBezTo>
                  <a:cubicBezTo>
                    <a:pt x="4208" y="1767459"/>
                    <a:pt x="1467" y="1729500"/>
                    <a:pt x="662" y="1691621"/>
                  </a:cubicBezTo>
                  <a:lnTo>
                    <a:pt x="17" y="1663172"/>
                  </a:lnTo>
                  <a:cubicBezTo>
                    <a:pt x="-64" y="1653742"/>
                    <a:pt x="178" y="1644232"/>
                    <a:pt x="178" y="1634803"/>
                  </a:cubicBezTo>
                  <a:lnTo>
                    <a:pt x="500" y="1606515"/>
                  </a:lnTo>
                  <a:lnTo>
                    <a:pt x="1548" y="1579032"/>
                  </a:lnTo>
                  <a:cubicBezTo>
                    <a:pt x="3886" y="1505853"/>
                    <a:pt x="9688" y="1432513"/>
                    <a:pt x="19037" y="1359495"/>
                  </a:cubicBezTo>
                  <a:cubicBezTo>
                    <a:pt x="27902" y="1286397"/>
                    <a:pt x="40635" y="1213460"/>
                    <a:pt x="57561" y="1141329"/>
                  </a:cubicBezTo>
                  <a:cubicBezTo>
                    <a:pt x="74645" y="1069278"/>
                    <a:pt x="94875" y="997792"/>
                    <a:pt x="117925" y="927031"/>
                  </a:cubicBezTo>
                  <a:cubicBezTo>
                    <a:pt x="164427" y="785751"/>
                    <a:pt x="222293" y="646082"/>
                    <a:pt x="299421" y="516810"/>
                  </a:cubicBezTo>
                  <a:cubicBezTo>
                    <a:pt x="376387" y="387458"/>
                    <a:pt x="473987" y="271967"/>
                    <a:pt x="581981" y="171064"/>
                  </a:cubicBezTo>
                  <a:cubicBezTo>
                    <a:pt x="635899" y="120371"/>
                    <a:pt x="693281" y="74272"/>
                    <a:pt x="752035" y="30912"/>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75" name="Freeform: Shape 2074">
              <a:extLst>
                <a:ext uri="{FF2B5EF4-FFF2-40B4-BE49-F238E27FC236}">
                  <a16:creationId xmlns:a16="http://schemas.microsoft.com/office/drawing/2014/main" id="{1B4529F9-5EF5-47FB-8602-594897BCD22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395786" y="8192"/>
              <a:ext cx="3795910" cy="3976446"/>
            </a:xfrm>
            <a:custGeom>
              <a:avLst/>
              <a:gdLst>
                <a:gd name="connsiteX0" fmla="*/ 2774030 w 3795910"/>
                <a:gd name="connsiteY0" fmla="*/ 0 h 3976446"/>
                <a:gd name="connsiteX1" fmla="*/ 3459445 w 3795910"/>
                <a:gd name="connsiteY1" fmla="*/ 0 h 3976446"/>
                <a:gd name="connsiteX2" fmla="*/ 3508635 w 3795910"/>
                <a:gd name="connsiteY2" fmla="*/ 43712 h 3976446"/>
                <a:gd name="connsiteX3" fmla="*/ 3669933 w 3795910"/>
                <a:gd name="connsiteY3" fmla="*/ 215854 h 3976446"/>
                <a:gd name="connsiteX4" fmla="*/ 3795910 w 3795910"/>
                <a:gd name="connsiteY4" fmla="*/ 376541 h 3976446"/>
                <a:gd name="connsiteX5" fmla="*/ 3795910 w 3795910"/>
                <a:gd name="connsiteY5" fmla="*/ 1224262 h 3976446"/>
                <a:gd name="connsiteX6" fmla="*/ 3780558 w 3795910"/>
                <a:gd name="connsiteY6" fmla="*/ 1178644 h 3976446"/>
                <a:gd name="connsiteX7" fmla="*/ 3363890 w 3795910"/>
                <a:gd name="connsiteY7" fmla="*/ 478125 h 3976446"/>
                <a:gd name="connsiteX8" fmla="*/ 2925149 w 3795910"/>
                <a:gd name="connsiteY8" fmla="*/ 88243 h 3976446"/>
                <a:gd name="connsiteX9" fmla="*/ 875937 w 3795910"/>
                <a:gd name="connsiteY9" fmla="*/ 0 h 3976446"/>
                <a:gd name="connsiteX10" fmla="*/ 1567553 w 3795910"/>
                <a:gd name="connsiteY10" fmla="*/ 0 h 3976446"/>
                <a:gd name="connsiteX11" fmla="*/ 1509968 w 3795910"/>
                <a:gd name="connsiteY11" fmla="*/ 39800 h 3976446"/>
                <a:gd name="connsiteX12" fmla="*/ 1414576 w 3795910"/>
                <a:gd name="connsiteY12" fmla="*/ 108685 h 3976446"/>
                <a:gd name="connsiteX13" fmla="*/ 1208498 w 3795910"/>
                <a:gd name="connsiteY13" fmla="*/ 255204 h 3976446"/>
                <a:gd name="connsiteX14" fmla="*/ 402968 w 3795910"/>
                <a:gd name="connsiteY14" fmla="*/ 1630048 h 3976446"/>
                <a:gd name="connsiteX15" fmla="*/ 898536 w 3795910"/>
                <a:gd name="connsiteY15" fmla="*/ 2673733 h 3976446"/>
                <a:gd name="connsiteX16" fmla="*/ 996940 w 3795910"/>
                <a:gd name="connsiteY16" fmla="*/ 2800748 h 3976446"/>
                <a:gd name="connsiteX17" fmla="*/ 1511370 w 3795910"/>
                <a:gd name="connsiteY17" fmla="*/ 3378442 h 3976446"/>
                <a:gd name="connsiteX18" fmla="*/ 2063838 w 3795910"/>
                <a:gd name="connsiteY18" fmla="*/ 3573559 h 3976446"/>
                <a:gd name="connsiteX19" fmla="*/ 3410956 w 3795910"/>
                <a:gd name="connsiteY19" fmla="*/ 3135533 h 3976446"/>
                <a:gd name="connsiteX20" fmla="*/ 3791278 w 3795910"/>
                <a:gd name="connsiteY20" fmla="*/ 2642785 h 3976446"/>
                <a:gd name="connsiteX21" fmla="*/ 3795910 w 3795910"/>
                <a:gd name="connsiteY21" fmla="*/ 2631043 h 3976446"/>
                <a:gd name="connsiteX22" fmla="*/ 3795910 w 3795910"/>
                <a:gd name="connsiteY22" fmla="*/ 3326763 h 3976446"/>
                <a:gd name="connsiteX23" fmla="*/ 3669933 w 3795910"/>
                <a:gd name="connsiteY23" fmla="*/ 3444186 h 3976446"/>
                <a:gd name="connsiteX24" fmla="*/ 2063838 w 3795910"/>
                <a:gd name="connsiteY24" fmla="*/ 3976446 h 3976446"/>
                <a:gd name="connsiteX25" fmla="*/ 580998 w 3795910"/>
                <a:gd name="connsiteY25" fmla="*/ 2921799 h 3976446"/>
                <a:gd name="connsiteX26" fmla="*/ 0 w 3795910"/>
                <a:gd name="connsiteY26" fmla="*/ 1629967 h 3976446"/>
                <a:gd name="connsiteX27" fmla="*/ 766593 w 3795910"/>
                <a:gd name="connsiteY27" fmla="*/ 80506 h 3976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795910" h="3976446">
                  <a:moveTo>
                    <a:pt x="2774030" y="0"/>
                  </a:moveTo>
                  <a:lnTo>
                    <a:pt x="3459445" y="0"/>
                  </a:lnTo>
                  <a:lnTo>
                    <a:pt x="3508635" y="43712"/>
                  </a:lnTo>
                  <a:cubicBezTo>
                    <a:pt x="3564724" y="98406"/>
                    <a:pt x="3618554" y="155892"/>
                    <a:pt x="3669933" y="215854"/>
                  </a:cubicBezTo>
                  <a:lnTo>
                    <a:pt x="3795910" y="376541"/>
                  </a:lnTo>
                  <a:lnTo>
                    <a:pt x="3795910" y="1224262"/>
                  </a:lnTo>
                  <a:lnTo>
                    <a:pt x="3780558" y="1178644"/>
                  </a:lnTo>
                  <a:cubicBezTo>
                    <a:pt x="3682718" y="924210"/>
                    <a:pt x="3538616" y="682027"/>
                    <a:pt x="3363890" y="478125"/>
                  </a:cubicBezTo>
                  <a:cubicBezTo>
                    <a:pt x="3230609" y="322539"/>
                    <a:pt x="3083546" y="191932"/>
                    <a:pt x="2925149" y="88243"/>
                  </a:cubicBezTo>
                  <a:close/>
                  <a:moveTo>
                    <a:pt x="875937" y="0"/>
                  </a:moveTo>
                  <a:lnTo>
                    <a:pt x="1567553" y="0"/>
                  </a:lnTo>
                  <a:lnTo>
                    <a:pt x="1509968" y="39800"/>
                  </a:lnTo>
                  <a:cubicBezTo>
                    <a:pt x="1479892" y="61177"/>
                    <a:pt x="1448244" y="84134"/>
                    <a:pt x="1414576" y="108685"/>
                  </a:cubicBezTo>
                  <a:cubicBezTo>
                    <a:pt x="1349618" y="156074"/>
                    <a:pt x="1282404" y="205075"/>
                    <a:pt x="1208498" y="255204"/>
                  </a:cubicBezTo>
                  <a:cubicBezTo>
                    <a:pt x="643862" y="638265"/>
                    <a:pt x="402968" y="1049452"/>
                    <a:pt x="402968" y="1630048"/>
                  </a:cubicBezTo>
                  <a:cubicBezTo>
                    <a:pt x="402968" y="2011093"/>
                    <a:pt x="599212" y="2290672"/>
                    <a:pt x="898536" y="2673733"/>
                  </a:cubicBezTo>
                  <a:cubicBezTo>
                    <a:pt x="931982" y="2716528"/>
                    <a:pt x="965026" y="2759323"/>
                    <a:pt x="996940" y="2800748"/>
                  </a:cubicBezTo>
                  <a:cubicBezTo>
                    <a:pt x="1170136" y="3025281"/>
                    <a:pt x="1333742" y="3237323"/>
                    <a:pt x="1511370" y="3378442"/>
                  </a:cubicBezTo>
                  <a:cubicBezTo>
                    <a:pt x="1681180" y="3513355"/>
                    <a:pt x="1851554" y="3573559"/>
                    <a:pt x="2063838" y="3573559"/>
                  </a:cubicBezTo>
                  <a:cubicBezTo>
                    <a:pt x="2595916" y="3573559"/>
                    <a:pt x="3074318" y="3418013"/>
                    <a:pt x="3410956" y="3135533"/>
                  </a:cubicBezTo>
                  <a:cubicBezTo>
                    <a:pt x="3575610" y="2997316"/>
                    <a:pt x="3703592" y="2831535"/>
                    <a:pt x="3791278" y="2642785"/>
                  </a:cubicBezTo>
                  <a:lnTo>
                    <a:pt x="3795910" y="2631043"/>
                  </a:lnTo>
                  <a:lnTo>
                    <a:pt x="3795910" y="3326763"/>
                  </a:lnTo>
                  <a:lnTo>
                    <a:pt x="3669933" y="3444186"/>
                  </a:lnTo>
                  <a:cubicBezTo>
                    <a:pt x="3258897" y="3789046"/>
                    <a:pt x="2691056" y="3976446"/>
                    <a:pt x="2063838" y="3976446"/>
                  </a:cubicBezTo>
                  <a:cubicBezTo>
                    <a:pt x="1338094" y="3976446"/>
                    <a:pt x="996780" y="3453877"/>
                    <a:pt x="580998" y="2921799"/>
                  </a:cubicBezTo>
                  <a:cubicBezTo>
                    <a:pt x="278128" y="2534226"/>
                    <a:pt x="0" y="2160836"/>
                    <a:pt x="0" y="1629967"/>
                  </a:cubicBezTo>
                  <a:cubicBezTo>
                    <a:pt x="0" y="941134"/>
                    <a:pt x="289455" y="463702"/>
                    <a:pt x="766593" y="80506"/>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76" name="Freeform: Shape 2075">
              <a:extLst>
                <a:ext uri="{FF2B5EF4-FFF2-40B4-BE49-F238E27FC236}">
                  <a16:creationId xmlns:a16="http://schemas.microsoft.com/office/drawing/2014/main" id="{34DBA3A0-5DF8-4AED-9948-651C52A4C9C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395786" y="8192"/>
              <a:ext cx="3795910" cy="3976446"/>
            </a:xfrm>
            <a:custGeom>
              <a:avLst/>
              <a:gdLst>
                <a:gd name="connsiteX0" fmla="*/ 2580815 w 3795910"/>
                <a:gd name="connsiteY0" fmla="*/ 0 h 3976446"/>
                <a:gd name="connsiteX1" fmla="*/ 3459445 w 3795910"/>
                <a:gd name="connsiteY1" fmla="*/ 0 h 3976446"/>
                <a:gd name="connsiteX2" fmla="*/ 3508635 w 3795910"/>
                <a:gd name="connsiteY2" fmla="*/ 43712 h 3976446"/>
                <a:gd name="connsiteX3" fmla="*/ 3669933 w 3795910"/>
                <a:gd name="connsiteY3" fmla="*/ 215854 h 3976446"/>
                <a:gd name="connsiteX4" fmla="*/ 3795910 w 3795910"/>
                <a:gd name="connsiteY4" fmla="*/ 376541 h 3976446"/>
                <a:gd name="connsiteX5" fmla="*/ 3795910 w 3795910"/>
                <a:gd name="connsiteY5" fmla="*/ 1510297 h 3976446"/>
                <a:gd name="connsiteX6" fmla="*/ 3768579 w 3795910"/>
                <a:gd name="connsiteY6" fmla="*/ 1396156 h 3976446"/>
                <a:gd name="connsiteX7" fmla="*/ 3705364 w 3795910"/>
                <a:gd name="connsiteY7" fmla="*/ 1207496 h 3976446"/>
                <a:gd name="connsiteX8" fmla="*/ 3302720 w 3795910"/>
                <a:gd name="connsiteY8" fmla="*/ 530511 h 3976446"/>
                <a:gd name="connsiteX9" fmla="*/ 2726154 w 3795910"/>
                <a:gd name="connsiteY9" fmla="*/ 65165 h 3976446"/>
                <a:gd name="connsiteX10" fmla="*/ 875937 w 3795910"/>
                <a:gd name="connsiteY10" fmla="*/ 0 h 3976446"/>
                <a:gd name="connsiteX11" fmla="*/ 1715693 w 3795910"/>
                <a:gd name="connsiteY11" fmla="*/ 0 h 3976446"/>
                <a:gd name="connsiteX12" fmla="*/ 1710753 w 3795910"/>
                <a:gd name="connsiteY12" fmla="*/ 2712 h 3976446"/>
                <a:gd name="connsiteX13" fmla="*/ 1462046 w 3795910"/>
                <a:gd name="connsiteY13" fmla="*/ 173724 h 3976446"/>
                <a:gd name="connsiteX14" fmla="*/ 1253712 w 3795910"/>
                <a:gd name="connsiteY14" fmla="*/ 321855 h 3976446"/>
                <a:gd name="connsiteX15" fmla="*/ 676824 w 3795910"/>
                <a:gd name="connsiteY15" fmla="*/ 886976 h 3976446"/>
                <a:gd name="connsiteX16" fmla="*/ 483560 w 3795910"/>
                <a:gd name="connsiteY16" fmla="*/ 1629967 h 3976446"/>
                <a:gd name="connsiteX17" fmla="*/ 606626 w 3795910"/>
                <a:gd name="connsiteY17" fmla="*/ 2107886 h 3976446"/>
                <a:gd name="connsiteX18" fmla="*/ 961964 w 3795910"/>
                <a:gd name="connsiteY18" fmla="*/ 2624007 h 3976446"/>
                <a:gd name="connsiteX19" fmla="*/ 1060690 w 3795910"/>
                <a:gd name="connsiteY19" fmla="*/ 2751425 h 3976446"/>
                <a:gd name="connsiteX20" fmla="*/ 1561498 w 3795910"/>
                <a:gd name="connsiteY20" fmla="*/ 3315257 h 3976446"/>
                <a:gd name="connsiteX21" fmla="*/ 2063838 w 3795910"/>
                <a:gd name="connsiteY21" fmla="*/ 3492885 h 3976446"/>
                <a:gd name="connsiteX22" fmla="*/ 3359136 w 3795910"/>
                <a:gd name="connsiteY22" fmla="*/ 3073718 h 3976446"/>
                <a:gd name="connsiteX23" fmla="*/ 3718180 w 3795910"/>
                <a:gd name="connsiteY23" fmla="*/ 2608775 h 3976446"/>
                <a:gd name="connsiteX24" fmla="*/ 3776400 w 3795910"/>
                <a:gd name="connsiteY24" fmla="*/ 2461172 h 3976446"/>
                <a:gd name="connsiteX25" fmla="*/ 3795910 w 3795910"/>
                <a:gd name="connsiteY25" fmla="*/ 2387988 h 3976446"/>
                <a:gd name="connsiteX26" fmla="*/ 3795910 w 3795910"/>
                <a:gd name="connsiteY26" fmla="*/ 3326763 h 3976446"/>
                <a:gd name="connsiteX27" fmla="*/ 3669933 w 3795910"/>
                <a:gd name="connsiteY27" fmla="*/ 3444186 h 3976446"/>
                <a:gd name="connsiteX28" fmla="*/ 2063838 w 3795910"/>
                <a:gd name="connsiteY28" fmla="*/ 3976446 h 3976446"/>
                <a:gd name="connsiteX29" fmla="*/ 580998 w 3795910"/>
                <a:gd name="connsiteY29" fmla="*/ 2921799 h 3976446"/>
                <a:gd name="connsiteX30" fmla="*/ 0 w 3795910"/>
                <a:gd name="connsiteY30" fmla="*/ 1629967 h 3976446"/>
                <a:gd name="connsiteX31" fmla="*/ 766593 w 3795910"/>
                <a:gd name="connsiteY31" fmla="*/ 80506 h 3976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795910" h="3976446">
                  <a:moveTo>
                    <a:pt x="2580815" y="0"/>
                  </a:moveTo>
                  <a:lnTo>
                    <a:pt x="3459445" y="0"/>
                  </a:lnTo>
                  <a:lnTo>
                    <a:pt x="3508635" y="43712"/>
                  </a:lnTo>
                  <a:cubicBezTo>
                    <a:pt x="3564724" y="98406"/>
                    <a:pt x="3618554" y="155892"/>
                    <a:pt x="3669933" y="215854"/>
                  </a:cubicBezTo>
                  <a:lnTo>
                    <a:pt x="3795910" y="376541"/>
                  </a:lnTo>
                  <a:lnTo>
                    <a:pt x="3795910" y="1510297"/>
                  </a:lnTo>
                  <a:lnTo>
                    <a:pt x="3768579" y="1396156"/>
                  </a:lnTo>
                  <a:cubicBezTo>
                    <a:pt x="3750381" y="1332688"/>
                    <a:pt x="3729281" y="1269653"/>
                    <a:pt x="3705364" y="1207496"/>
                  </a:cubicBezTo>
                  <a:cubicBezTo>
                    <a:pt x="3610748" y="961606"/>
                    <a:pt x="3471482" y="727482"/>
                    <a:pt x="3302720" y="530511"/>
                  </a:cubicBezTo>
                  <a:cubicBezTo>
                    <a:pt x="3134198" y="333783"/>
                    <a:pt x="2934810" y="172918"/>
                    <a:pt x="2726154" y="65165"/>
                  </a:cubicBezTo>
                  <a:close/>
                  <a:moveTo>
                    <a:pt x="875937" y="0"/>
                  </a:moveTo>
                  <a:lnTo>
                    <a:pt x="1715693" y="0"/>
                  </a:lnTo>
                  <a:lnTo>
                    <a:pt x="1710753" y="2712"/>
                  </a:lnTo>
                  <a:cubicBezTo>
                    <a:pt x="1639116" y="45512"/>
                    <a:pt x="1560209" y="102126"/>
                    <a:pt x="1462046" y="173724"/>
                  </a:cubicBezTo>
                  <a:cubicBezTo>
                    <a:pt x="1396524" y="221516"/>
                    <a:pt x="1328744" y="270920"/>
                    <a:pt x="1253712" y="321855"/>
                  </a:cubicBezTo>
                  <a:cubicBezTo>
                    <a:pt x="988236" y="501981"/>
                    <a:pt x="799488" y="686782"/>
                    <a:pt x="676824" y="886976"/>
                  </a:cubicBezTo>
                  <a:cubicBezTo>
                    <a:pt x="546746" y="1099179"/>
                    <a:pt x="483560" y="1342248"/>
                    <a:pt x="483560" y="1629967"/>
                  </a:cubicBezTo>
                  <a:cubicBezTo>
                    <a:pt x="483560" y="1793249"/>
                    <a:pt x="522648" y="1945087"/>
                    <a:pt x="606626" y="2107886"/>
                  </a:cubicBezTo>
                  <a:cubicBezTo>
                    <a:pt x="692862" y="2275037"/>
                    <a:pt x="818588" y="2440495"/>
                    <a:pt x="961964" y="2624007"/>
                  </a:cubicBezTo>
                  <a:cubicBezTo>
                    <a:pt x="995572" y="2667044"/>
                    <a:pt x="1028694" y="2709919"/>
                    <a:pt x="1060690" y="2751425"/>
                  </a:cubicBezTo>
                  <a:cubicBezTo>
                    <a:pt x="1230824" y="2971929"/>
                    <a:pt x="1391526" y="3180182"/>
                    <a:pt x="1561498" y="3315257"/>
                  </a:cubicBezTo>
                  <a:cubicBezTo>
                    <a:pt x="1718172" y="3439773"/>
                    <a:pt x="1868398" y="3492885"/>
                    <a:pt x="2063838" y="3492885"/>
                  </a:cubicBezTo>
                  <a:cubicBezTo>
                    <a:pt x="2576976" y="3492885"/>
                    <a:pt x="3037004" y="3344029"/>
                    <a:pt x="3359136" y="3073718"/>
                  </a:cubicBezTo>
                  <a:cubicBezTo>
                    <a:pt x="3514680" y="2943157"/>
                    <a:pt x="3635490" y="2786805"/>
                    <a:pt x="3718180" y="2608775"/>
                  </a:cubicBezTo>
                  <a:cubicBezTo>
                    <a:pt x="3740323" y="2561124"/>
                    <a:pt x="3759736" y="2511891"/>
                    <a:pt x="3776400" y="2461172"/>
                  </a:cubicBezTo>
                  <a:lnTo>
                    <a:pt x="3795910" y="2387988"/>
                  </a:lnTo>
                  <a:lnTo>
                    <a:pt x="3795910" y="3326763"/>
                  </a:lnTo>
                  <a:lnTo>
                    <a:pt x="3669933" y="3444186"/>
                  </a:lnTo>
                  <a:cubicBezTo>
                    <a:pt x="3258897" y="3789046"/>
                    <a:pt x="2691056" y="3976446"/>
                    <a:pt x="2063838" y="3976446"/>
                  </a:cubicBezTo>
                  <a:cubicBezTo>
                    <a:pt x="1338094" y="3976446"/>
                    <a:pt x="996780" y="3453877"/>
                    <a:pt x="580998" y="2921799"/>
                  </a:cubicBezTo>
                  <a:cubicBezTo>
                    <a:pt x="278128" y="2534226"/>
                    <a:pt x="0" y="2160836"/>
                    <a:pt x="0" y="1629967"/>
                  </a:cubicBezTo>
                  <a:cubicBezTo>
                    <a:pt x="0" y="941134"/>
                    <a:pt x="289455" y="463702"/>
                    <a:pt x="766593" y="80506"/>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077" name="Freeform: Shape 2076">
              <a:extLst>
                <a:ext uri="{FF2B5EF4-FFF2-40B4-BE49-F238E27FC236}">
                  <a16:creationId xmlns:a16="http://schemas.microsoft.com/office/drawing/2014/main" id="{D78D78D6-6C82-4A4B-8C11-568BD5AC7CC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119432" y="8192"/>
              <a:ext cx="4072264" cy="4166243"/>
            </a:xfrm>
            <a:custGeom>
              <a:avLst/>
              <a:gdLst>
                <a:gd name="connsiteX0" fmla="*/ 32479 w 4072264"/>
                <a:gd name="connsiteY0" fmla="*/ 1644313 h 4166243"/>
                <a:gd name="connsiteX1" fmla="*/ 32318 w 4072264"/>
                <a:gd name="connsiteY1" fmla="*/ 1657691 h 4166243"/>
                <a:gd name="connsiteX2" fmla="*/ 32399 w 4072264"/>
                <a:gd name="connsiteY2" fmla="*/ 1669458 h 4166243"/>
                <a:gd name="connsiteX3" fmla="*/ 32479 w 4072264"/>
                <a:gd name="connsiteY3" fmla="*/ 1644313 h 4166243"/>
                <a:gd name="connsiteX4" fmla="*/ 3644856 w 4072264"/>
                <a:gd name="connsiteY4" fmla="*/ 0 h 4166243"/>
                <a:gd name="connsiteX5" fmla="*/ 4072264 w 4072264"/>
                <a:gd name="connsiteY5" fmla="*/ 0 h 4166243"/>
                <a:gd name="connsiteX6" fmla="*/ 4072264 w 4072264"/>
                <a:gd name="connsiteY6" fmla="*/ 475595 h 4166243"/>
                <a:gd name="connsiteX7" fmla="*/ 4056974 w 4072264"/>
                <a:gd name="connsiteY7" fmla="*/ 454219 h 4166243"/>
                <a:gd name="connsiteX8" fmla="*/ 4023144 w 4072264"/>
                <a:gd name="connsiteY8" fmla="*/ 408815 h 4166243"/>
                <a:gd name="connsiteX9" fmla="*/ 4022984 w 4072264"/>
                <a:gd name="connsiteY9" fmla="*/ 408654 h 4166243"/>
                <a:gd name="connsiteX10" fmla="*/ 4022822 w 4072264"/>
                <a:gd name="connsiteY10" fmla="*/ 408493 h 4166243"/>
                <a:gd name="connsiteX11" fmla="*/ 3995984 w 4072264"/>
                <a:gd name="connsiteY11" fmla="*/ 373435 h 4166243"/>
                <a:gd name="connsiteX12" fmla="*/ 3990424 w 4072264"/>
                <a:gd name="connsiteY12" fmla="*/ 366342 h 4166243"/>
                <a:gd name="connsiteX13" fmla="*/ 3957622 w 4072264"/>
                <a:gd name="connsiteY13" fmla="*/ 325240 h 4166243"/>
                <a:gd name="connsiteX14" fmla="*/ 3817228 w 4072264"/>
                <a:gd name="connsiteY14" fmla="*/ 165262 h 4166243"/>
                <a:gd name="connsiteX15" fmla="*/ 3663395 w 4072264"/>
                <a:gd name="connsiteY15" fmla="*/ 15247 h 4166243"/>
                <a:gd name="connsiteX16" fmla="*/ 750521 w 4072264"/>
                <a:gd name="connsiteY16" fmla="*/ 0 h 4166243"/>
                <a:gd name="connsiteX17" fmla="*/ 1219165 w 4072264"/>
                <a:gd name="connsiteY17" fmla="*/ 0 h 4166243"/>
                <a:gd name="connsiteX18" fmla="*/ 1207612 w 4072264"/>
                <a:gd name="connsiteY18" fmla="*/ 8508 h 4166243"/>
                <a:gd name="connsiteX19" fmla="*/ 1165058 w 4072264"/>
                <a:gd name="connsiteY19" fmla="*/ 39778 h 4166243"/>
                <a:gd name="connsiteX20" fmla="*/ 1164898 w 4072264"/>
                <a:gd name="connsiteY20" fmla="*/ 39939 h 4166243"/>
                <a:gd name="connsiteX21" fmla="*/ 1164736 w 4072264"/>
                <a:gd name="connsiteY21" fmla="*/ 40100 h 4166243"/>
                <a:gd name="connsiteX22" fmla="*/ 1092606 w 4072264"/>
                <a:gd name="connsiteY22" fmla="*/ 94823 h 4166243"/>
                <a:gd name="connsiteX23" fmla="*/ 1078984 w 4072264"/>
                <a:gd name="connsiteY23" fmla="*/ 105381 h 4166243"/>
                <a:gd name="connsiteX24" fmla="*/ 1072376 w 4072264"/>
                <a:gd name="connsiteY24" fmla="*/ 110700 h 4166243"/>
                <a:gd name="connsiteX25" fmla="*/ 995974 w 4072264"/>
                <a:gd name="connsiteY25" fmla="*/ 173724 h 4166243"/>
                <a:gd name="connsiteX26" fmla="*/ 839784 w 4072264"/>
                <a:gd name="connsiteY26" fmla="*/ 318309 h 4166243"/>
                <a:gd name="connsiteX27" fmla="*/ 580030 w 4072264"/>
                <a:gd name="connsiteY27" fmla="*/ 641730 h 4166243"/>
                <a:gd name="connsiteX28" fmla="*/ 482754 w 4072264"/>
                <a:gd name="connsiteY28" fmla="*/ 819842 h 4166243"/>
                <a:gd name="connsiteX29" fmla="*/ 482674 w 4072264"/>
                <a:gd name="connsiteY29" fmla="*/ 820003 h 4166243"/>
                <a:gd name="connsiteX30" fmla="*/ 482594 w 4072264"/>
                <a:gd name="connsiteY30" fmla="*/ 820164 h 4166243"/>
                <a:gd name="connsiteX31" fmla="*/ 409092 w 4072264"/>
                <a:gd name="connsiteY31" fmla="*/ 1008189 h 4166243"/>
                <a:gd name="connsiteX32" fmla="*/ 358238 w 4072264"/>
                <a:gd name="connsiteY32" fmla="*/ 1204514 h 4166243"/>
                <a:gd name="connsiteX33" fmla="*/ 341474 w 4072264"/>
                <a:gd name="connsiteY33" fmla="*/ 1304128 h 4166243"/>
                <a:gd name="connsiteX34" fmla="*/ 330110 w 4072264"/>
                <a:gd name="connsiteY34" fmla="*/ 1404144 h 4166243"/>
                <a:gd name="connsiteX35" fmla="*/ 321084 w 4072264"/>
                <a:gd name="connsiteY35" fmla="*/ 1611189 h 4166243"/>
                <a:gd name="connsiteX36" fmla="*/ 321084 w 4072264"/>
                <a:gd name="connsiteY36" fmla="*/ 1621586 h 4166243"/>
                <a:gd name="connsiteX37" fmla="*/ 321004 w 4072264"/>
                <a:gd name="connsiteY37" fmla="*/ 1635286 h 4166243"/>
                <a:gd name="connsiteX38" fmla="*/ 321406 w 4072264"/>
                <a:gd name="connsiteY38" fmla="*/ 1661963 h 4166243"/>
                <a:gd name="connsiteX39" fmla="*/ 321406 w 4072264"/>
                <a:gd name="connsiteY39" fmla="*/ 1662205 h 4166243"/>
                <a:gd name="connsiteX40" fmla="*/ 321406 w 4072264"/>
                <a:gd name="connsiteY40" fmla="*/ 1662446 h 4166243"/>
                <a:gd name="connsiteX41" fmla="*/ 322052 w 4072264"/>
                <a:gd name="connsiteY41" fmla="*/ 1687511 h 4166243"/>
                <a:gd name="connsiteX42" fmla="*/ 323340 w 4072264"/>
                <a:gd name="connsiteY42" fmla="*/ 1712737 h 4166243"/>
                <a:gd name="connsiteX43" fmla="*/ 331964 w 4072264"/>
                <a:gd name="connsiteY43" fmla="*/ 1811544 h 4166243"/>
                <a:gd name="connsiteX44" fmla="*/ 435204 w 4072264"/>
                <a:gd name="connsiteY44" fmla="*/ 2193557 h 4166243"/>
                <a:gd name="connsiteX45" fmla="*/ 525146 w 4072264"/>
                <a:gd name="connsiteY45" fmla="*/ 2374973 h 4166243"/>
                <a:gd name="connsiteX46" fmla="*/ 635076 w 4072264"/>
                <a:gd name="connsiteY46" fmla="*/ 2550989 h 4166243"/>
                <a:gd name="connsiteX47" fmla="*/ 760076 w 4072264"/>
                <a:gd name="connsiteY47" fmla="*/ 2723056 h 4166243"/>
                <a:gd name="connsiteX48" fmla="*/ 826324 w 4072264"/>
                <a:gd name="connsiteY48" fmla="*/ 2808002 h 4166243"/>
                <a:gd name="connsiteX49" fmla="*/ 895634 w 4072264"/>
                <a:gd name="connsiteY49" fmla="*/ 2894640 h 4166243"/>
                <a:gd name="connsiteX50" fmla="*/ 1009998 w 4072264"/>
                <a:gd name="connsiteY50" fmla="*/ 3040675 h 4166243"/>
                <a:gd name="connsiteX51" fmla="*/ 1168604 w 4072264"/>
                <a:gd name="connsiteY51" fmla="*/ 3241353 h 4166243"/>
                <a:gd name="connsiteX52" fmla="*/ 1452938 w 4072264"/>
                <a:gd name="connsiteY52" fmla="*/ 3553733 h 4166243"/>
                <a:gd name="connsiteX53" fmla="*/ 1609774 w 4072264"/>
                <a:gd name="connsiteY53" fmla="*/ 3682925 h 4166243"/>
                <a:gd name="connsiteX54" fmla="*/ 1780550 w 4072264"/>
                <a:gd name="connsiteY54" fmla="*/ 3785117 h 4166243"/>
                <a:gd name="connsiteX55" fmla="*/ 2162966 w 4072264"/>
                <a:gd name="connsiteY55" fmla="*/ 3891903 h 4166243"/>
                <a:gd name="connsiteX56" fmla="*/ 2264918 w 4072264"/>
                <a:gd name="connsiteY56" fmla="*/ 3897948 h 4166243"/>
                <a:gd name="connsiteX57" fmla="*/ 2268866 w 4072264"/>
                <a:gd name="connsiteY57" fmla="*/ 3898028 h 4166243"/>
                <a:gd name="connsiteX58" fmla="*/ 2317546 w 4072264"/>
                <a:gd name="connsiteY58" fmla="*/ 3898270 h 4166243"/>
                <a:gd name="connsiteX59" fmla="*/ 2332938 w 4072264"/>
                <a:gd name="connsiteY59" fmla="*/ 3898189 h 4166243"/>
                <a:gd name="connsiteX60" fmla="*/ 2371542 w 4072264"/>
                <a:gd name="connsiteY60" fmla="*/ 3897706 h 4166243"/>
                <a:gd name="connsiteX61" fmla="*/ 2586566 w 4072264"/>
                <a:gd name="connsiteY61" fmla="*/ 3887067 h 4166243"/>
                <a:gd name="connsiteX62" fmla="*/ 3012342 w 4072264"/>
                <a:gd name="connsiteY62" fmla="*/ 3822270 h 4166243"/>
                <a:gd name="connsiteX63" fmla="*/ 3422482 w 4072264"/>
                <a:gd name="connsiteY63" fmla="*/ 3692031 h 4166243"/>
                <a:gd name="connsiteX64" fmla="*/ 3520806 w 4072264"/>
                <a:gd name="connsiteY64" fmla="*/ 3648592 h 4166243"/>
                <a:gd name="connsiteX65" fmla="*/ 3617034 w 4072264"/>
                <a:gd name="connsiteY65" fmla="*/ 3600236 h 4166243"/>
                <a:gd name="connsiteX66" fmla="*/ 3801190 w 4072264"/>
                <a:gd name="connsiteY66" fmla="*/ 3489984 h 4166243"/>
                <a:gd name="connsiteX67" fmla="*/ 3972270 w 4072264"/>
                <a:gd name="connsiteY67" fmla="*/ 3360792 h 4166243"/>
                <a:gd name="connsiteX68" fmla="*/ 4072264 w 4072264"/>
                <a:gd name="connsiteY68" fmla="*/ 3265310 h 4166243"/>
                <a:gd name="connsiteX69" fmla="*/ 4072264 w 4072264"/>
                <a:gd name="connsiteY69" fmla="*/ 3510549 h 4166243"/>
                <a:gd name="connsiteX70" fmla="*/ 3999825 w 4072264"/>
                <a:gd name="connsiteY70" fmla="*/ 3577347 h 4166243"/>
                <a:gd name="connsiteX71" fmla="*/ 3626222 w 4072264"/>
                <a:gd name="connsiteY71" fmla="*/ 3843467 h 4166243"/>
                <a:gd name="connsiteX72" fmla="*/ 2418610 w 4072264"/>
                <a:gd name="connsiteY72" fmla="*/ 4166243 h 4166243"/>
                <a:gd name="connsiteX73" fmla="*/ 1477278 w 4072264"/>
                <a:gd name="connsiteY73" fmla="*/ 3976204 h 4166243"/>
                <a:gd name="connsiteX74" fmla="*/ 708738 w 4072264"/>
                <a:gd name="connsiteY74" fmla="*/ 3458069 h 4166243"/>
                <a:gd name="connsiteX75" fmla="*/ 190604 w 4072264"/>
                <a:gd name="connsiteY75" fmla="*/ 2689529 h 4166243"/>
                <a:gd name="connsiteX76" fmla="*/ 564 w 4072264"/>
                <a:gd name="connsiteY76" fmla="*/ 1748440 h 4166243"/>
                <a:gd name="connsiteX77" fmla="*/ 806 w 4072264"/>
                <a:gd name="connsiteY77" fmla="*/ 1729661 h 4166243"/>
                <a:gd name="connsiteX78" fmla="*/ 968 w 4072264"/>
                <a:gd name="connsiteY78" fmla="*/ 1720474 h 4166243"/>
                <a:gd name="connsiteX79" fmla="*/ 242 w 4072264"/>
                <a:gd name="connsiteY79" fmla="*/ 1700406 h 4166243"/>
                <a:gd name="connsiteX80" fmla="*/ 242 w 4072264"/>
                <a:gd name="connsiteY80" fmla="*/ 1699922 h 4166243"/>
                <a:gd name="connsiteX81" fmla="*/ 242 w 4072264"/>
                <a:gd name="connsiteY81" fmla="*/ 1699439 h 4166243"/>
                <a:gd name="connsiteX82" fmla="*/ 81 w 4072264"/>
                <a:gd name="connsiteY82" fmla="*/ 1669942 h 4166243"/>
                <a:gd name="connsiteX83" fmla="*/ 0 w 4072264"/>
                <a:gd name="connsiteY83" fmla="*/ 1657691 h 4166243"/>
                <a:gd name="connsiteX84" fmla="*/ 564 w 4072264"/>
                <a:gd name="connsiteY84" fmla="*/ 1620860 h 4166243"/>
                <a:gd name="connsiteX85" fmla="*/ 806 w 4072264"/>
                <a:gd name="connsiteY85" fmla="*/ 1610383 h 4166243"/>
                <a:gd name="connsiteX86" fmla="*/ 4917 w 4072264"/>
                <a:gd name="connsiteY86" fmla="*/ 1508432 h 4166243"/>
                <a:gd name="connsiteX87" fmla="*/ 5722 w 4072264"/>
                <a:gd name="connsiteY87" fmla="*/ 1492878 h 4166243"/>
                <a:gd name="connsiteX88" fmla="*/ 5722 w 4072264"/>
                <a:gd name="connsiteY88" fmla="*/ 1492394 h 4166243"/>
                <a:gd name="connsiteX89" fmla="*/ 5803 w 4072264"/>
                <a:gd name="connsiteY89" fmla="*/ 1491911 h 4166243"/>
                <a:gd name="connsiteX90" fmla="*/ 7012 w 4072264"/>
                <a:gd name="connsiteY90" fmla="*/ 1477565 h 4166243"/>
                <a:gd name="connsiteX91" fmla="*/ 17086 w 4072264"/>
                <a:gd name="connsiteY91" fmla="*/ 1374486 h 4166243"/>
                <a:gd name="connsiteX92" fmla="*/ 57302 w 4072264"/>
                <a:gd name="connsiteY92" fmla="*/ 1139556 h 4166243"/>
                <a:gd name="connsiteX93" fmla="*/ 126935 w 4072264"/>
                <a:gd name="connsiteY93" fmla="*/ 909139 h 4166243"/>
                <a:gd name="connsiteX94" fmla="*/ 228161 w 4072264"/>
                <a:gd name="connsiteY94" fmla="*/ 689683 h 4166243"/>
                <a:gd name="connsiteX95" fmla="*/ 332850 w 4072264"/>
                <a:gd name="connsiteY95" fmla="*/ 525031 h 4166243"/>
                <a:gd name="connsiteX96" fmla="*/ 710763 w 4072264"/>
                <a:gd name="connsiteY96" fmla="*/ 37249 h 4166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4072264" h="4166243">
                  <a:moveTo>
                    <a:pt x="32479" y="1644313"/>
                  </a:moveTo>
                  <a:cubicBezTo>
                    <a:pt x="32399" y="1648746"/>
                    <a:pt x="32318" y="1653178"/>
                    <a:pt x="32318" y="1657691"/>
                  </a:cubicBezTo>
                  <a:cubicBezTo>
                    <a:pt x="32318" y="1661560"/>
                    <a:pt x="32318" y="1665428"/>
                    <a:pt x="32399" y="1669458"/>
                  </a:cubicBezTo>
                  <a:cubicBezTo>
                    <a:pt x="32238" y="1660915"/>
                    <a:pt x="32399" y="1652614"/>
                    <a:pt x="32479" y="1644313"/>
                  </a:cubicBezTo>
                  <a:close/>
                  <a:moveTo>
                    <a:pt x="3644856" y="0"/>
                  </a:moveTo>
                  <a:lnTo>
                    <a:pt x="4072264" y="0"/>
                  </a:lnTo>
                  <a:lnTo>
                    <a:pt x="4072264" y="475595"/>
                  </a:lnTo>
                  <a:lnTo>
                    <a:pt x="4056974" y="454219"/>
                  </a:lnTo>
                  <a:cubicBezTo>
                    <a:pt x="4046396" y="439662"/>
                    <a:pt x="4034951" y="424208"/>
                    <a:pt x="4023144" y="408815"/>
                  </a:cubicBezTo>
                  <a:lnTo>
                    <a:pt x="4022984" y="408654"/>
                  </a:lnTo>
                  <a:lnTo>
                    <a:pt x="4022822" y="408493"/>
                  </a:lnTo>
                  <a:cubicBezTo>
                    <a:pt x="4014118" y="396726"/>
                    <a:pt x="4004930" y="384879"/>
                    <a:pt x="3995984" y="373435"/>
                  </a:cubicBezTo>
                  <a:lnTo>
                    <a:pt x="3990424" y="366342"/>
                  </a:lnTo>
                  <a:cubicBezTo>
                    <a:pt x="3979060" y="351433"/>
                    <a:pt x="3967454" y="337248"/>
                    <a:pt x="3957622" y="325240"/>
                  </a:cubicBezTo>
                  <a:cubicBezTo>
                    <a:pt x="3908782" y="265601"/>
                    <a:pt x="3862844" y="213295"/>
                    <a:pt x="3817228" y="165262"/>
                  </a:cubicBezTo>
                  <a:cubicBezTo>
                    <a:pt x="3767905" y="112957"/>
                    <a:pt x="3716507" y="62848"/>
                    <a:pt x="3663395" y="15247"/>
                  </a:cubicBezTo>
                  <a:close/>
                  <a:moveTo>
                    <a:pt x="750521" y="0"/>
                  </a:moveTo>
                  <a:lnTo>
                    <a:pt x="1219165" y="0"/>
                  </a:lnTo>
                  <a:lnTo>
                    <a:pt x="1207612" y="8508"/>
                  </a:lnTo>
                  <a:cubicBezTo>
                    <a:pt x="1192782" y="19307"/>
                    <a:pt x="1178680" y="29542"/>
                    <a:pt x="1165058" y="39778"/>
                  </a:cubicBezTo>
                  <a:lnTo>
                    <a:pt x="1164898" y="39939"/>
                  </a:lnTo>
                  <a:lnTo>
                    <a:pt x="1164736" y="40100"/>
                  </a:lnTo>
                  <a:cubicBezTo>
                    <a:pt x="1140478" y="57750"/>
                    <a:pt x="1116138" y="76609"/>
                    <a:pt x="1092606" y="94823"/>
                  </a:cubicBezTo>
                  <a:lnTo>
                    <a:pt x="1078984" y="105381"/>
                  </a:lnTo>
                  <a:lnTo>
                    <a:pt x="1072376" y="110700"/>
                  </a:lnTo>
                  <a:cubicBezTo>
                    <a:pt x="1047070" y="131171"/>
                    <a:pt x="1020878" y="152206"/>
                    <a:pt x="995974" y="173724"/>
                  </a:cubicBezTo>
                  <a:cubicBezTo>
                    <a:pt x="940526" y="221032"/>
                    <a:pt x="887978" y="269711"/>
                    <a:pt x="839784" y="318309"/>
                  </a:cubicBezTo>
                  <a:cubicBezTo>
                    <a:pt x="737672" y="421791"/>
                    <a:pt x="650228" y="530672"/>
                    <a:pt x="580030" y="641730"/>
                  </a:cubicBezTo>
                  <a:cubicBezTo>
                    <a:pt x="540620" y="704593"/>
                    <a:pt x="508786" y="762782"/>
                    <a:pt x="482754" y="819842"/>
                  </a:cubicBezTo>
                  <a:lnTo>
                    <a:pt x="482674" y="820003"/>
                  </a:lnTo>
                  <a:lnTo>
                    <a:pt x="482594" y="820164"/>
                  </a:lnTo>
                  <a:cubicBezTo>
                    <a:pt x="455272" y="878192"/>
                    <a:pt x="430530" y="941457"/>
                    <a:pt x="409092" y="1008189"/>
                  </a:cubicBezTo>
                  <a:cubicBezTo>
                    <a:pt x="389346" y="1069601"/>
                    <a:pt x="372180" y="1135688"/>
                    <a:pt x="358238" y="1204514"/>
                  </a:cubicBezTo>
                  <a:cubicBezTo>
                    <a:pt x="351952" y="1236188"/>
                    <a:pt x="346310" y="1269795"/>
                    <a:pt x="341474" y="1304128"/>
                  </a:cubicBezTo>
                  <a:cubicBezTo>
                    <a:pt x="336962" y="1336365"/>
                    <a:pt x="333174" y="1370053"/>
                    <a:pt x="330110" y="1404144"/>
                  </a:cubicBezTo>
                  <a:cubicBezTo>
                    <a:pt x="324146" y="1469344"/>
                    <a:pt x="321246" y="1537043"/>
                    <a:pt x="321084" y="1611189"/>
                  </a:cubicBezTo>
                  <a:lnTo>
                    <a:pt x="321084" y="1621586"/>
                  </a:lnTo>
                  <a:cubicBezTo>
                    <a:pt x="321004" y="1626179"/>
                    <a:pt x="321004" y="1630693"/>
                    <a:pt x="321004" y="1635286"/>
                  </a:cubicBezTo>
                  <a:cubicBezTo>
                    <a:pt x="321004" y="1646328"/>
                    <a:pt x="321084" y="1654548"/>
                    <a:pt x="321406" y="1661963"/>
                  </a:cubicBezTo>
                  <a:lnTo>
                    <a:pt x="321406" y="1662205"/>
                  </a:lnTo>
                  <a:lnTo>
                    <a:pt x="321406" y="1662446"/>
                  </a:lnTo>
                  <a:lnTo>
                    <a:pt x="322052" y="1687511"/>
                  </a:lnTo>
                  <a:lnTo>
                    <a:pt x="323340" y="1712737"/>
                  </a:lnTo>
                  <a:cubicBezTo>
                    <a:pt x="324630" y="1741428"/>
                    <a:pt x="327290" y="1771973"/>
                    <a:pt x="331964" y="1811544"/>
                  </a:cubicBezTo>
                  <a:cubicBezTo>
                    <a:pt x="347680" y="1940091"/>
                    <a:pt x="382416" y="2068637"/>
                    <a:pt x="435204" y="2193557"/>
                  </a:cubicBezTo>
                  <a:cubicBezTo>
                    <a:pt x="459140" y="2250859"/>
                    <a:pt x="488558" y="2310176"/>
                    <a:pt x="525146" y="2374973"/>
                  </a:cubicBezTo>
                  <a:cubicBezTo>
                    <a:pt x="556416" y="2430744"/>
                    <a:pt x="592362" y="2488287"/>
                    <a:pt x="635076" y="2550989"/>
                  </a:cubicBezTo>
                  <a:cubicBezTo>
                    <a:pt x="670216" y="2602569"/>
                    <a:pt x="709948" y="2657292"/>
                    <a:pt x="760076" y="2723056"/>
                  </a:cubicBezTo>
                  <a:cubicBezTo>
                    <a:pt x="781998" y="2751909"/>
                    <a:pt x="804968" y="2781003"/>
                    <a:pt x="826324" y="2808002"/>
                  </a:cubicBezTo>
                  <a:lnTo>
                    <a:pt x="895634" y="2894640"/>
                  </a:lnTo>
                  <a:cubicBezTo>
                    <a:pt x="934320" y="2943399"/>
                    <a:pt x="972762" y="2992883"/>
                    <a:pt x="1009998" y="3040675"/>
                  </a:cubicBezTo>
                  <a:cubicBezTo>
                    <a:pt x="1061818" y="3107245"/>
                    <a:pt x="1115414" y="3176153"/>
                    <a:pt x="1168604" y="3241353"/>
                  </a:cubicBezTo>
                  <a:cubicBezTo>
                    <a:pt x="1276680" y="3374896"/>
                    <a:pt x="1364448" y="3471286"/>
                    <a:pt x="1452938" y="3553733"/>
                  </a:cubicBezTo>
                  <a:cubicBezTo>
                    <a:pt x="1507178" y="3603943"/>
                    <a:pt x="1558516" y="3646254"/>
                    <a:pt x="1609774" y="3682925"/>
                  </a:cubicBezTo>
                  <a:cubicBezTo>
                    <a:pt x="1668042" y="3724269"/>
                    <a:pt x="1723814" y="3757634"/>
                    <a:pt x="1780550" y="3785117"/>
                  </a:cubicBezTo>
                  <a:cubicBezTo>
                    <a:pt x="1897734" y="3842580"/>
                    <a:pt x="2026442" y="3878525"/>
                    <a:pt x="2162966" y="3891903"/>
                  </a:cubicBezTo>
                  <a:cubicBezTo>
                    <a:pt x="2195366" y="3895046"/>
                    <a:pt x="2229778" y="3897061"/>
                    <a:pt x="2264918" y="3897948"/>
                  </a:cubicBezTo>
                  <a:lnTo>
                    <a:pt x="2268866" y="3898028"/>
                  </a:lnTo>
                  <a:cubicBezTo>
                    <a:pt x="2284664" y="3898270"/>
                    <a:pt x="2300862" y="3898512"/>
                    <a:pt x="2317546" y="3898270"/>
                  </a:cubicBezTo>
                  <a:cubicBezTo>
                    <a:pt x="2322704" y="3898270"/>
                    <a:pt x="2327780" y="3898189"/>
                    <a:pt x="2332938" y="3898189"/>
                  </a:cubicBezTo>
                  <a:cubicBezTo>
                    <a:pt x="2345592" y="3898189"/>
                    <a:pt x="2358568" y="3898109"/>
                    <a:pt x="2371542" y="3897706"/>
                  </a:cubicBezTo>
                  <a:cubicBezTo>
                    <a:pt x="2445044" y="3896336"/>
                    <a:pt x="2517416" y="3892709"/>
                    <a:pt x="2586566" y="3887067"/>
                  </a:cubicBezTo>
                  <a:cubicBezTo>
                    <a:pt x="2736632" y="3874414"/>
                    <a:pt x="2879846" y="3852654"/>
                    <a:pt x="3012342" y="3822270"/>
                  </a:cubicBezTo>
                  <a:cubicBezTo>
                    <a:pt x="3157168" y="3788985"/>
                    <a:pt x="3295144" y="3745142"/>
                    <a:pt x="3422482" y="3692031"/>
                  </a:cubicBezTo>
                  <a:cubicBezTo>
                    <a:pt x="3455686" y="3678250"/>
                    <a:pt x="3488810" y="3663582"/>
                    <a:pt x="3520806" y="3648592"/>
                  </a:cubicBezTo>
                  <a:cubicBezTo>
                    <a:pt x="3551754" y="3633924"/>
                    <a:pt x="3584072" y="3617644"/>
                    <a:pt x="3617034" y="3600236"/>
                  </a:cubicBezTo>
                  <a:cubicBezTo>
                    <a:pt x="3678850" y="3567595"/>
                    <a:pt x="3740826" y="3530522"/>
                    <a:pt x="3801190" y="3489984"/>
                  </a:cubicBezTo>
                  <a:cubicBezTo>
                    <a:pt x="3860789" y="3450130"/>
                    <a:pt x="3917950" y="3406952"/>
                    <a:pt x="3972270" y="3360792"/>
                  </a:cubicBezTo>
                  <a:lnTo>
                    <a:pt x="4072264" y="3265310"/>
                  </a:lnTo>
                  <a:lnTo>
                    <a:pt x="4072264" y="3510549"/>
                  </a:lnTo>
                  <a:lnTo>
                    <a:pt x="3999825" y="3577347"/>
                  </a:lnTo>
                  <a:cubicBezTo>
                    <a:pt x="3884213" y="3677435"/>
                    <a:pt x="3759111" y="3766701"/>
                    <a:pt x="3626222" y="3843467"/>
                  </a:cubicBezTo>
                  <a:cubicBezTo>
                    <a:pt x="3260730" y="4054622"/>
                    <a:pt x="2843096" y="4166243"/>
                    <a:pt x="2418610" y="4166243"/>
                  </a:cubicBezTo>
                  <a:cubicBezTo>
                    <a:pt x="2092206" y="4166243"/>
                    <a:pt x="1775554" y="4102333"/>
                    <a:pt x="1477278" y="3976204"/>
                  </a:cubicBezTo>
                  <a:cubicBezTo>
                    <a:pt x="1189318" y="3854427"/>
                    <a:pt x="930774" y="3680104"/>
                    <a:pt x="708738" y="3458069"/>
                  </a:cubicBezTo>
                  <a:cubicBezTo>
                    <a:pt x="486704" y="3236033"/>
                    <a:pt x="312380" y="2977409"/>
                    <a:pt x="190604" y="2689529"/>
                  </a:cubicBezTo>
                  <a:cubicBezTo>
                    <a:pt x="64475" y="2391495"/>
                    <a:pt x="564" y="2074843"/>
                    <a:pt x="564" y="1748440"/>
                  </a:cubicBezTo>
                  <a:cubicBezTo>
                    <a:pt x="564" y="1742153"/>
                    <a:pt x="726" y="1735948"/>
                    <a:pt x="806" y="1729661"/>
                  </a:cubicBezTo>
                  <a:cubicBezTo>
                    <a:pt x="887" y="1726599"/>
                    <a:pt x="968" y="1723536"/>
                    <a:pt x="968" y="1720474"/>
                  </a:cubicBezTo>
                  <a:lnTo>
                    <a:pt x="242" y="1700406"/>
                  </a:lnTo>
                  <a:lnTo>
                    <a:pt x="242" y="1699922"/>
                  </a:lnTo>
                  <a:lnTo>
                    <a:pt x="242" y="1699439"/>
                  </a:lnTo>
                  <a:lnTo>
                    <a:pt x="81" y="1669942"/>
                  </a:lnTo>
                  <a:cubicBezTo>
                    <a:pt x="0" y="1665831"/>
                    <a:pt x="0" y="1661721"/>
                    <a:pt x="0" y="1657691"/>
                  </a:cubicBezTo>
                  <a:cubicBezTo>
                    <a:pt x="0" y="1645119"/>
                    <a:pt x="242" y="1632788"/>
                    <a:pt x="564" y="1620860"/>
                  </a:cubicBezTo>
                  <a:lnTo>
                    <a:pt x="806" y="1610383"/>
                  </a:lnTo>
                  <a:cubicBezTo>
                    <a:pt x="1209" y="1576211"/>
                    <a:pt x="3143" y="1541798"/>
                    <a:pt x="4917" y="1508432"/>
                  </a:cubicBezTo>
                  <a:lnTo>
                    <a:pt x="5722" y="1492878"/>
                  </a:lnTo>
                  <a:lnTo>
                    <a:pt x="5722" y="1492394"/>
                  </a:lnTo>
                  <a:lnTo>
                    <a:pt x="5803" y="1491911"/>
                  </a:lnTo>
                  <a:lnTo>
                    <a:pt x="7012" y="1477565"/>
                  </a:lnTo>
                  <a:cubicBezTo>
                    <a:pt x="9833" y="1443796"/>
                    <a:pt x="12734" y="1408899"/>
                    <a:pt x="17086" y="1374486"/>
                  </a:cubicBezTo>
                  <a:cubicBezTo>
                    <a:pt x="27160" y="1290024"/>
                    <a:pt x="40297" y="1213138"/>
                    <a:pt x="57302" y="1139556"/>
                  </a:cubicBezTo>
                  <a:cubicBezTo>
                    <a:pt x="75436" y="1060977"/>
                    <a:pt x="98888" y="983447"/>
                    <a:pt x="126935" y="909139"/>
                  </a:cubicBezTo>
                  <a:cubicBezTo>
                    <a:pt x="154740" y="835558"/>
                    <a:pt x="188750" y="761734"/>
                    <a:pt x="228161" y="689683"/>
                  </a:cubicBezTo>
                  <a:cubicBezTo>
                    <a:pt x="259914" y="632865"/>
                    <a:pt x="295134" y="577417"/>
                    <a:pt x="332850" y="525031"/>
                  </a:cubicBezTo>
                  <a:cubicBezTo>
                    <a:pt x="437702" y="346677"/>
                    <a:pt x="565020" y="182730"/>
                    <a:pt x="710763" y="37249"/>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064923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ed white and blue flag&#10;&#10;Description automatically generated with medium confidence">
            <a:extLst>
              <a:ext uri="{FF2B5EF4-FFF2-40B4-BE49-F238E27FC236}">
                <a16:creationId xmlns:a16="http://schemas.microsoft.com/office/drawing/2014/main" id="{932548B4-B87C-FA9E-946E-29224A6A6A94}"/>
              </a:ext>
            </a:extLst>
          </p:cNvPr>
          <p:cNvPicPr>
            <a:picLocks noChangeAspect="1"/>
          </p:cNvPicPr>
          <p:nvPr/>
        </p:nvPicPr>
        <p:blipFill>
          <a:blip r:embed="rId2">
            <a:extLst>
              <a:ext uri="{837473B0-CC2E-450A-ABE3-18F120FF3D39}">
                <a1611:picAttrSrcUrl xmlns:a1611="http://schemas.microsoft.com/office/drawing/2016/11/main" xmlns="" r:id="rId3"/>
              </a:ext>
            </a:extLst>
          </a:blip>
          <a:stretch>
            <a:fillRect/>
          </a:stretch>
        </p:blipFill>
        <p:spPr>
          <a:xfrm>
            <a:off x="2074606" y="918811"/>
            <a:ext cx="8488012" cy="5305007"/>
          </a:xfrm>
          <a:prstGeom prst="rect">
            <a:avLst/>
          </a:prstGeom>
        </p:spPr>
      </p:pic>
      <p:sp>
        <p:nvSpPr>
          <p:cNvPr id="4" name="TextBox 3">
            <a:extLst>
              <a:ext uri="{FF2B5EF4-FFF2-40B4-BE49-F238E27FC236}">
                <a16:creationId xmlns:a16="http://schemas.microsoft.com/office/drawing/2014/main" id="{20AA4368-CC57-ABF0-FF19-CAA9EF02E1F1}"/>
              </a:ext>
            </a:extLst>
          </p:cNvPr>
          <p:cNvSpPr txBox="1"/>
          <p:nvPr/>
        </p:nvSpPr>
        <p:spPr>
          <a:xfrm>
            <a:off x="2074606" y="4237702"/>
            <a:ext cx="6571090" cy="230832"/>
          </a:xfrm>
          <a:prstGeom prst="rect">
            <a:avLst/>
          </a:prstGeom>
          <a:noFill/>
        </p:spPr>
        <p:txBody>
          <a:bodyPr wrap="square" rtlCol="0">
            <a:spAutoFit/>
          </a:bodyPr>
          <a:lstStyle/>
          <a:p>
            <a:r>
              <a:rPr lang="en-US" sz="900" dirty="0"/>
              <a:t>This </a:t>
            </a:r>
          </a:p>
        </p:txBody>
      </p:sp>
    </p:spTree>
    <p:extLst>
      <p:ext uri="{BB962C8B-B14F-4D97-AF65-F5344CB8AC3E}">
        <p14:creationId xmlns:p14="http://schemas.microsoft.com/office/powerpoint/2010/main" val="38699242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87" name="Rectangle 3078">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A collage of people in a park&#10;&#10;Description automatically generated">
            <a:extLst>
              <a:ext uri="{FF2B5EF4-FFF2-40B4-BE49-F238E27FC236}">
                <a16:creationId xmlns:a16="http://schemas.microsoft.com/office/drawing/2014/main" id="{B49FFD20-3617-2ED1-C5A4-EC1CFC9C804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425"/>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73510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12" name="Rectangle 4111">
            <a:extLst>
              <a:ext uri="{FF2B5EF4-FFF2-40B4-BE49-F238E27FC236}">
                <a16:creationId xmlns:a16="http://schemas.microsoft.com/office/drawing/2014/main" id="{69AB23CA-CF96-42B0-847F-37A181DEBFA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14097A09-B282-20D6-3A28-487104648793}"/>
              </a:ext>
            </a:extLst>
          </p:cNvPr>
          <p:cNvSpPr>
            <a:spLocks noGrp="1"/>
          </p:cNvSpPr>
          <p:nvPr>
            <p:ph type="title"/>
          </p:nvPr>
        </p:nvSpPr>
        <p:spPr>
          <a:xfrm>
            <a:off x="307988" y="442914"/>
            <a:ext cx="8006003" cy="1331296"/>
          </a:xfrm>
        </p:spPr>
        <p:txBody>
          <a:bodyPr anchor="b">
            <a:normAutofit/>
          </a:bodyPr>
          <a:lstStyle/>
          <a:p>
            <a:r>
              <a:rPr lang="en-US" sz="3600" dirty="0"/>
              <a:t>The need to invest in capital projects</a:t>
            </a:r>
          </a:p>
        </p:txBody>
      </p:sp>
      <p:sp>
        <p:nvSpPr>
          <p:cNvPr id="4114" name="Freeform: Shape 4113">
            <a:extLst>
              <a:ext uri="{FF2B5EF4-FFF2-40B4-BE49-F238E27FC236}">
                <a16:creationId xmlns:a16="http://schemas.microsoft.com/office/drawing/2014/main" id="{A45FD7F6-BF7B-4588-AE38-90035891A14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30690" y="-18918"/>
            <a:ext cx="3580076" cy="3029264"/>
          </a:xfrm>
          <a:custGeom>
            <a:avLst/>
            <a:gdLst>
              <a:gd name="connsiteX0" fmla="*/ 19381 w 3580076"/>
              <a:gd name="connsiteY0" fmla="*/ 0 h 3029264"/>
              <a:gd name="connsiteX1" fmla="*/ 3580076 w 3580076"/>
              <a:gd name="connsiteY1" fmla="*/ 0 h 3029264"/>
              <a:gd name="connsiteX2" fmla="*/ 3580076 w 3580076"/>
              <a:gd name="connsiteY2" fmla="*/ 2559343 h 3029264"/>
              <a:gd name="connsiteX3" fmla="*/ 3556258 w 3580076"/>
              <a:gd name="connsiteY3" fmla="*/ 2578706 h 3029264"/>
              <a:gd name="connsiteX4" fmla="*/ 2887450 w 3580076"/>
              <a:gd name="connsiteY4" fmla="*/ 2826324 h 3029264"/>
              <a:gd name="connsiteX5" fmla="*/ 2575407 w 3580076"/>
              <a:gd name="connsiteY5" fmla="*/ 2906908 h 3029264"/>
              <a:gd name="connsiteX6" fmla="*/ 628491 w 3580076"/>
              <a:gd name="connsiteY6" fmla="*/ 2569492 h 3029264"/>
              <a:gd name="connsiteX7" fmla="*/ 113276 w 3580076"/>
              <a:gd name="connsiteY7" fmla="*/ 1240251 h 3029264"/>
              <a:gd name="connsiteX8" fmla="*/ 83702 w 3580076"/>
              <a:gd name="connsiteY8" fmla="*/ 1041556 h 3029264"/>
              <a:gd name="connsiteX9" fmla="*/ 7347 w 3580076"/>
              <a:gd name="connsiteY9" fmla="*/ 73049 h 30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80076" h="3029264">
                <a:moveTo>
                  <a:pt x="19381" y="0"/>
                </a:moveTo>
                <a:lnTo>
                  <a:pt x="3580076" y="0"/>
                </a:lnTo>
                <a:lnTo>
                  <a:pt x="3580076" y="2559343"/>
                </a:lnTo>
                <a:lnTo>
                  <a:pt x="3556258" y="2578706"/>
                </a:lnTo>
                <a:cubicBezTo>
                  <a:pt x="3390615" y="2698133"/>
                  <a:pt x="3196665" y="2750327"/>
                  <a:pt x="2887450" y="2826324"/>
                </a:cubicBezTo>
                <a:cubicBezTo>
                  <a:pt x="2787996" y="2850747"/>
                  <a:pt x="2685123" y="2876042"/>
                  <a:pt x="2575407" y="2906908"/>
                </a:cubicBezTo>
                <a:cubicBezTo>
                  <a:pt x="1737105" y="3142655"/>
                  <a:pt x="1154843" y="3041718"/>
                  <a:pt x="628491" y="2569492"/>
                </a:cubicBezTo>
                <a:cubicBezTo>
                  <a:pt x="283045" y="2259569"/>
                  <a:pt x="200247" y="1841949"/>
                  <a:pt x="113276" y="1240251"/>
                </a:cubicBezTo>
                <a:cubicBezTo>
                  <a:pt x="103566" y="1173024"/>
                  <a:pt x="93505" y="1106186"/>
                  <a:pt x="83702" y="1041556"/>
                </a:cubicBezTo>
                <a:cubicBezTo>
                  <a:pt x="30763" y="691052"/>
                  <a:pt x="-19190" y="360006"/>
                  <a:pt x="7347" y="73049"/>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4100" name="Picture 4" descr="6 Parks To Visit In Plymouth with Kids – LittleGuide Detroit">
            <a:extLst>
              <a:ext uri="{FF2B5EF4-FFF2-40B4-BE49-F238E27FC236}">
                <a16:creationId xmlns:a16="http://schemas.microsoft.com/office/drawing/2014/main" id="{7537DB9D-76A3-2683-1852-2671CB3FA11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 b="10168"/>
          <a:stretch/>
        </p:blipFill>
        <p:spPr bwMode="auto">
          <a:xfrm>
            <a:off x="6232303" y="3297831"/>
            <a:ext cx="5959692" cy="3560169"/>
          </a:xfrm>
          <a:custGeom>
            <a:avLst/>
            <a:gdLst/>
            <a:ahLst/>
            <a:cxnLst/>
            <a:rect l="l" t="t" r="r" b="b"/>
            <a:pathLst>
              <a:path w="5959692" h="3560169">
                <a:moveTo>
                  <a:pt x="3008109" y="42"/>
                </a:moveTo>
                <a:cubicBezTo>
                  <a:pt x="3549058" y="3372"/>
                  <a:pt x="4091345" y="208628"/>
                  <a:pt x="4702247" y="626282"/>
                </a:cubicBezTo>
                <a:cubicBezTo>
                  <a:pt x="4830168" y="713755"/>
                  <a:pt x="4951806" y="791097"/>
                  <a:pt x="5069411" y="865826"/>
                </a:cubicBezTo>
                <a:cubicBezTo>
                  <a:pt x="5495976" y="1136988"/>
                  <a:pt x="5734167" y="1298128"/>
                  <a:pt x="5895906" y="1594994"/>
                </a:cubicBezTo>
                <a:lnTo>
                  <a:pt x="5959691" y="1728783"/>
                </a:lnTo>
                <a:lnTo>
                  <a:pt x="5959692" y="3560169"/>
                </a:lnTo>
                <a:lnTo>
                  <a:pt x="635" y="3560169"/>
                </a:lnTo>
                <a:lnTo>
                  <a:pt x="0" y="3534810"/>
                </a:lnTo>
                <a:cubicBezTo>
                  <a:pt x="2402" y="3407978"/>
                  <a:pt x="21463" y="3278501"/>
                  <a:pt x="56896" y="3142342"/>
                </a:cubicBezTo>
                <a:cubicBezTo>
                  <a:pt x="155720" y="2762537"/>
                  <a:pt x="374193" y="2359525"/>
                  <a:pt x="605568" y="1932853"/>
                </a:cubicBezTo>
                <a:cubicBezTo>
                  <a:pt x="648282" y="1854194"/>
                  <a:pt x="692359" y="1772817"/>
                  <a:pt x="736162" y="1690788"/>
                </a:cubicBezTo>
                <a:cubicBezTo>
                  <a:pt x="1128289" y="956620"/>
                  <a:pt x="1429537" y="456850"/>
                  <a:pt x="2021319" y="209863"/>
                </a:cubicBezTo>
                <a:cubicBezTo>
                  <a:pt x="2359453" y="68739"/>
                  <a:pt x="2683541" y="-1956"/>
                  <a:pt x="3008109" y="42"/>
                </a:cubicBezTo>
                <a:close/>
              </a:path>
            </a:pathLst>
          </a:custGeom>
          <a:noFill/>
          <a:extLst>
            <a:ext uri="{909E8E84-426E-40DD-AFC4-6F175D3DCCD1}">
              <a14:hiddenFill xmlns:a14="http://schemas.microsoft.com/office/drawing/2010/main">
                <a:solidFill>
                  <a:srgbClr val="FFFFFF"/>
                </a:solidFill>
              </a14:hiddenFill>
            </a:ext>
          </a:extLst>
        </p:spPr>
      </p:pic>
      <p:sp>
        <p:nvSpPr>
          <p:cNvPr id="4116" name="Freeform: Shape 4115">
            <a:extLst>
              <a:ext uri="{FF2B5EF4-FFF2-40B4-BE49-F238E27FC236}">
                <a16:creationId xmlns:a16="http://schemas.microsoft.com/office/drawing/2014/main" id="{2F05AAE2-453E-4EDA-8961-D9B31997815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32156" y="3297832"/>
            <a:ext cx="5959692" cy="3560169"/>
          </a:xfrm>
          <a:custGeom>
            <a:avLst/>
            <a:gdLst>
              <a:gd name="connsiteX0" fmla="*/ 5959692 w 5959692"/>
              <a:gd name="connsiteY0" fmla="*/ 3363787 h 3560169"/>
              <a:gd name="connsiteX1" fmla="*/ 5959692 w 5959692"/>
              <a:gd name="connsiteY1" fmla="*/ 3560169 h 3560169"/>
              <a:gd name="connsiteX2" fmla="*/ 5918326 w 5959692"/>
              <a:gd name="connsiteY2" fmla="*/ 3560169 h 3560169"/>
              <a:gd name="connsiteX3" fmla="*/ 3008109 w 5959692"/>
              <a:gd name="connsiteY3" fmla="*/ 42 h 3560169"/>
              <a:gd name="connsiteX4" fmla="*/ 4702247 w 5959692"/>
              <a:gd name="connsiteY4" fmla="*/ 626282 h 3560169"/>
              <a:gd name="connsiteX5" fmla="*/ 5069411 w 5959692"/>
              <a:gd name="connsiteY5" fmla="*/ 865826 h 3560169"/>
              <a:gd name="connsiteX6" fmla="*/ 5895906 w 5959692"/>
              <a:gd name="connsiteY6" fmla="*/ 1594994 h 3560169"/>
              <a:gd name="connsiteX7" fmla="*/ 5959691 w 5959692"/>
              <a:gd name="connsiteY7" fmla="*/ 1728783 h 3560169"/>
              <a:gd name="connsiteX8" fmla="*/ 5959691 w 5959692"/>
              <a:gd name="connsiteY8" fmla="*/ 2242763 h 3560169"/>
              <a:gd name="connsiteX9" fmla="*/ 5918347 w 5959692"/>
              <a:gd name="connsiteY9" fmla="*/ 2056598 h 3560169"/>
              <a:gd name="connsiteX10" fmla="*/ 5820285 w 5959692"/>
              <a:gd name="connsiteY10" fmla="*/ 1774807 h 3560169"/>
              <a:gd name="connsiteX11" fmla="*/ 4980935 w 5959692"/>
              <a:gd name="connsiteY11" fmla="*/ 946614 h 3560169"/>
              <a:gd name="connsiteX12" fmla="*/ 4635662 w 5959692"/>
              <a:gd name="connsiteY12" fmla="*/ 716464 h 3560169"/>
              <a:gd name="connsiteX13" fmla="*/ 3044280 w 5959692"/>
              <a:gd name="connsiteY13" fmla="*/ 109209 h 3560169"/>
              <a:gd name="connsiteX14" fmla="*/ 2119450 w 5959692"/>
              <a:gd name="connsiteY14" fmla="*/ 300880 h 3560169"/>
              <a:gd name="connsiteX15" fmla="*/ 919412 w 5959692"/>
              <a:gd name="connsiteY15" fmla="*/ 1696777 h 3560169"/>
              <a:gd name="connsiteX16" fmla="*/ 797804 w 5959692"/>
              <a:gd name="connsiteY16" fmla="*/ 1925546 h 3560169"/>
              <a:gd name="connsiteX17" fmla="*/ 287588 w 5959692"/>
              <a:gd name="connsiteY17" fmla="*/ 3069391 h 3560169"/>
              <a:gd name="connsiteX18" fmla="*/ 235658 w 5959692"/>
              <a:gd name="connsiteY18" fmla="*/ 3441477 h 3560169"/>
              <a:gd name="connsiteX19" fmla="*/ 239056 w 5959692"/>
              <a:gd name="connsiteY19" fmla="*/ 3560169 h 3560169"/>
              <a:gd name="connsiteX20" fmla="*/ 635 w 5959692"/>
              <a:gd name="connsiteY20" fmla="*/ 3560169 h 3560169"/>
              <a:gd name="connsiteX21" fmla="*/ 0 w 5959692"/>
              <a:gd name="connsiteY21" fmla="*/ 3534810 h 3560169"/>
              <a:gd name="connsiteX22" fmla="*/ 56896 w 5959692"/>
              <a:gd name="connsiteY22" fmla="*/ 3142342 h 3560169"/>
              <a:gd name="connsiteX23" fmla="*/ 605568 w 5959692"/>
              <a:gd name="connsiteY23" fmla="*/ 1932853 h 3560169"/>
              <a:gd name="connsiteX24" fmla="*/ 736162 w 5959692"/>
              <a:gd name="connsiteY24" fmla="*/ 1690788 h 3560169"/>
              <a:gd name="connsiteX25" fmla="*/ 2021319 w 5959692"/>
              <a:gd name="connsiteY25" fmla="*/ 209863 h 3560169"/>
              <a:gd name="connsiteX26" fmla="*/ 3008109 w 5959692"/>
              <a:gd name="connsiteY26" fmla="*/ 42 h 356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959692" h="3560169">
                <a:moveTo>
                  <a:pt x="5959692" y="3363787"/>
                </a:moveTo>
                <a:lnTo>
                  <a:pt x="5959692" y="3560169"/>
                </a:lnTo>
                <a:lnTo>
                  <a:pt x="5918326" y="3560169"/>
                </a:lnTo>
                <a:close/>
                <a:moveTo>
                  <a:pt x="3008109" y="42"/>
                </a:moveTo>
                <a:cubicBezTo>
                  <a:pt x="3549058" y="3372"/>
                  <a:pt x="4091345" y="208628"/>
                  <a:pt x="4702247" y="626282"/>
                </a:cubicBezTo>
                <a:cubicBezTo>
                  <a:pt x="4830168" y="713755"/>
                  <a:pt x="4951806" y="791097"/>
                  <a:pt x="5069411" y="865826"/>
                </a:cubicBezTo>
                <a:cubicBezTo>
                  <a:pt x="5495976" y="1136988"/>
                  <a:pt x="5734167" y="1298128"/>
                  <a:pt x="5895906" y="1594994"/>
                </a:cubicBezTo>
                <a:lnTo>
                  <a:pt x="5959691" y="1728783"/>
                </a:lnTo>
                <a:lnTo>
                  <a:pt x="5959691" y="2242763"/>
                </a:lnTo>
                <a:lnTo>
                  <a:pt x="5918347" y="2056598"/>
                </a:lnTo>
                <a:cubicBezTo>
                  <a:pt x="5891169" y="1960834"/>
                  <a:pt x="5858474" y="1866845"/>
                  <a:pt x="5820285" y="1774807"/>
                </a:cubicBezTo>
                <a:cubicBezTo>
                  <a:pt x="5666444" y="1404038"/>
                  <a:pt x="5439344" y="1244459"/>
                  <a:pt x="4980935" y="946614"/>
                </a:cubicBezTo>
                <a:cubicBezTo>
                  <a:pt x="4870349" y="874793"/>
                  <a:pt x="4755972" y="800460"/>
                  <a:pt x="4635662" y="716464"/>
                </a:cubicBezTo>
                <a:cubicBezTo>
                  <a:pt x="4061110" y="315407"/>
                  <a:pt x="3551697" y="116473"/>
                  <a:pt x="3044280" y="109209"/>
                </a:cubicBezTo>
                <a:cubicBezTo>
                  <a:pt x="2739831" y="104851"/>
                  <a:pt x="2436100" y="169494"/>
                  <a:pt x="2119450" y="300880"/>
                </a:cubicBezTo>
                <a:cubicBezTo>
                  <a:pt x="1565269" y="530823"/>
                  <a:pt x="1284534" y="1002904"/>
                  <a:pt x="919412" y="1696777"/>
                </a:cubicBezTo>
                <a:cubicBezTo>
                  <a:pt x="878625" y="1774305"/>
                  <a:pt x="837580" y="1851211"/>
                  <a:pt x="797804" y="1925546"/>
                </a:cubicBezTo>
                <a:cubicBezTo>
                  <a:pt x="582340" y="2328776"/>
                  <a:pt x="378892" y="2709642"/>
                  <a:pt x="287588" y="3069391"/>
                </a:cubicBezTo>
                <a:cubicBezTo>
                  <a:pt x="254851" y="3198359"/>
                  <a:pt x="237447" y="3321111"/>
                  <a:pt x="235658" y="3441477"/>
                </a:cubicBezTo>
                <a:lnTo>
                  <a:pt x="239056" y="3560169"/>
                </a:lnTo>
                <a:lnTo>
                  <a:pt x="635" y="3560169"/>
                </a:lnTo>
                <a:lnTo>
                  <a:pt x="0" y="3534810"/>
                </a:lnTo>
                <a:cubicBezTo>
                  <a:pt x="2402" y="3407978"/>
                  <a:pt x="21463" y="3278501"/>
                  <a:pt x="56896" y="3142342"/>
                </a:cubicBezTo>
                <a:cubicBezTo>
                  <a:pt x="155720" y="2762537"/>
                  <a:pt x="374193" y="2359525"/>
                  <a:pt x="605568" y="1932853"/>
                </a:cubicBezTo>
                <a:cubicBezTo>
                  <a:pt x="648282" y="1854194"/>
                  <a:pt x="692359" y="1772817"/>
                  <a:pt x="736162" y="1690788"/>
                </a:cubicBezTo>
                <a:cubicBezTo>
                  <a:pt x="1128289" y="956620"/>
                  <a:pt x="1429537" y="456850"/>
                  <a:pt x="2021319" y="209863"/>
                </a:cubicBezTo>
                <a:cubicBezTo>
                  <a:pt x="2359453" y="68739"/>
                  <a:pt x="2683541" y="-1956"/>
                  <a:pt x="3008109" y="42"/>
                </a:cubicBezTo>
                <a:close/>
              </a:path>
            </a:pathLst>
          </a:custGeom>
          <a:solidFill>
            <a:srgbClr val="FFFFFF">
              <a:alpha val="6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118" name="Freeform: Shape 4117">
            <a:extLst>
              <a:ext uri="{FF2B5EF4-FFF2-40B4-BE49-F238E27FC236}">
                <a16:creationId xmlns:a16="http://schemas.microsoft.com/office/drawing/2014/main" id="{CE2CF453-4871-4F22-8746-957F757DAA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493" y="3124529"/>
            <a:ext cx="6141507" cy="3752389"/>
          </a:xfrm>
          <a:custGeom>
            <a:avLst/>
            <a:gdLst>
              <a:gd name="connsiteX0" fmla="*/ 3215595 w 6141507"/>
              <a:gd name="connsiteY0" fmla="*/ 37 h 3752389"/>
              <a:gd name="connsiteX1" fmla="*/ 5025810 w 6141507"/>
              <a:gd name="connsiteY1" fmla="*/ 667544 h 3752389"/>
              <a:gd name="connsiteX2" fmla="*/ 5418068 w 6141507"/>
              <a:gd name="connsiteY2" fmla="*/ 923043 h 3752389"/>
              <a:gd name="connsiteX3" fmla="*/ 6130109 w 6141507"/>
              <a:gd name="connsiteY3" fmla="*/ 1458777 h 3752389"/>
              <a:gd name="connsiteX4" fmla="*/ 6141506 w 6141507"/>
              <a:gd name="connsiteY4" fmla="*/ 1473047 h 3752389"/>
              <a:gd name="connsiteX5" fmla="*/ 6141507 w 6141507"/>
              <a:gd name="connsiteY5" fmla="*/ 3752389 h 3752389"/>
              <a:gd name="connsiteX6" fmla="*/ 0 w 6141507"/>
              <a:gd name="connsiteY6" fmla="*/ 3752389 h 3752389"/>
              <a:gd name="connsiteX7" fmla="*/ 7127 w 6141507"/>
              <a:gd name="connsiteY7" fmla="*/ 3638865 h 3752389"/>
              <a:gd name="connsiteX8" fmla="*/ 59603 w 6141507"/>
              <a:gd name="connsiteY8" fmla="*/ 3356358 h 3752389"/>
              <a:gd name="connsiteX9" fmla="*/ 646726 w 6141507"/>
              <a:gd name="connsiteY9" fmla="*/ 2064848 h 3752389"/>
              <a:gd name="connsiteX10" fmla="*/ 786444 w 6141507"/>
              <a:gd name="connsiteY10" fmla="*/ 1806355 h 3752389"/>
              <a:gd name="connsiteX11" fmla="*/ 2160845 w 6141507"/>
              <a:gd name="connsiteY11" fmla="*/ 224629 h 3752389"/>
              <a:gd name="connsiteX12" fmla="*/ 3215595 w 6141507"/>
              <a:gd name="connsiteY12" fmla="*/ 37 h 375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41507" h="3752389">
                <a:moveTo>
                  <a:pt x="3215595" y="37"/>
                </a:moveTo>
                <a:cubicBezTo>
                  <a:pt x="3793727" y="3265"/>
                  <a:pt x="4373168" y="222053"/>
                  <a:pt x="5025810" y="667544"/>
                </a:cubicBezTo>
                <a:cubicBezTo>
                  <a:pt x="5162471" y="760846"/>
                  <a:pt x="5292423" y="843339"/>
                  <a:pt x="5418068" y="923043"/>
                </a:cubicBezTo>
                <a:cubicBezTo>
                  <a:pt x="5743584" y="1129628"/>
                  <a:pt x="5966418" y="1276344"/>
                  <a:pt x="6130109" y="1458777"/>
                </a:cubicBezTo>
                <a:lnTo>
                  <a:pt x="6141506" y="1473047"/>
                </a:lnTo>
                <a:lnTo>
                  <a:pt x="6141507" y="3752389"/>
                </a:lnTo>
                <a:lnTo>
                  <a:pt x="0" y="3752389"/>
                </a:lnTo>
                <a:lnTo>
                  <a:pt x="7127" y="3638865"/>
                </a:lnTo>
                <a:cubicBezTo>
                  <a:pt x="16780" y="3547020"/>
                  <a:pt x="34303" y="3453276"/>
                  <a:pt x="59603" y="3356358"/>
                </a:cubicBezTo>
                <a:cubicBezTo>
                  <a:pt x="165452" y="2950843"/>
                  <a:pt x="399187" y="2520480"/>
                  <a:pt x="646726" y="2064848"/>
                </a:cubicBezTo>
                <a:cubicBezTo>
                  <a:pt x="692424" y="1980851"/>
                  <a:pt x="739580" y="1893951"/>
                  <a:pt x="786444" y="1806355"/>
                </a:cubicBezTo>
                <a:cubicBezTo>
                  <a:pt x="1205972" y="1022363"/>
                  <a:pt x="1528233" y="488656"/>
                  <a:pt x="2160845" y="224629"/>
                </a:cubicBezTo>
                <a:cubicBezTo>
                  <a:pt x="2522310" y="73767"/>
                  <a:pt x="2868717" y="-1899"/>
                  <a:pt x="3215595" y="37"/>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 name="Content Placeholder 2">
            <a:extLst>
              <a:ext uri="{FF2B5EF4-FFF2-40B4-BE49-F238E27FC236}">
                <a16:creationId xmlns:a16="http://schemas.microsoft.com/office/drawing/2014/main" id="{6D374049-D29C-AE72-1B52-D3A2581F6A3B}"/>
              </a:ext>
            </a:extLst>
          </p:cNvPr>
          <p:cNvSpPr>
            <a:spLocks noGrp="1"/>
          </p:cNvSpPr>
          <p:nvPr>
            <p:ph idx="1"/>
          </p:nvPr>
        </p:nvSpPr>
        <p:spPr>
          <a:xfrm>
            <a:off x="509451" y="1966431"/>
            <a:ext cx="6315891" cy="3997807"/>
          </a:xfrm>
        </p:spPr>
        <p:txBody>
          <a:bodyPr>
            <a:normAutofit/>
          </a:bodyPr>
          <a:lstStyle/>
          <a:p>
            <a:pPr marL="0" indent="0">
              <a:buNone/>
            </a:pPr>
            <a:r>
              <a:rPr lang="en-US" sz="2000" dirty="0"/>
              <a:t>The typical Parks and Recreation Agency (population less than 20K)</a:t>
            </a:r>
          </a:p>
          <a:p>
            <a:pPr marL="0" indent="0">
              <a:buNone/>
            </a:pPr>
            <a:r>
              <a:rPr lang="en-US" sz="2000" b="1" dirty="0"/>
              <a:t>$650K budgeted over the next 5 years for capital projects</a:t>
            </a:r>
          </a:p>
          <a:p>
            <a:pPr marL="0" indent="0">
              <a:buNone/>
            </a:pPr>
            <a:endParaRPr lang="en-US" sz="2000" dirty="0"/>
          </a:p>
          <a:p>
            <a:pPr marL="0" indent="0">
              <a:buNone/>
            </a:pPr>
            <a:r>
              <a:rPr lang="en-US" sz="2000" dirty="0"/>
              <a:t>City of Plymouth Parks and Recreation (just less than 10K)</a:t>
            </a:r>
          </a:p>
          <a:p>
            <a:pPr marL="0" indent="0">
              <a:buNone/>
            </a:pPr>
            <a:r>
              <a:rPr lang="en-US" sz="2000" b="1" dirty="0"/>
              <a:t>$0 budgeted for capital projects - No available funding</a:t>
            </a:r>
          </a:p>
          <a:p>
            <a:pPr marL="0" indent="0">
              <a:buNone/>
            </a:pPr>
            <a:endParaRPr lang="en-US" sz="2000" dirty="0"/>
          </a:p>
        </p:txBody>
      </p:sp>
      <p:pic>
        <p:nvPicPr>
          <p:cNvPr id="4098" name="Picture 2" descr="Plymouth responding to residents' demands for pickleball">
            <a:extLst>
              <a:ext uri="{FF2B5EF4-FFF2-40B4-BE49-F238E27FC236}">
                <a16:creationId xmlns:a16="http://schemas.microsoft.com/office/drawing/2014/main" id="{940BEBA9-5278-E7C9-1669-D997859CDE8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694" r="4058" b="1"/>
          <a:stretch/>
        </p:blipFill>
        <p:spPr bwMode="auto">
          <a:xfrm>
            <a:off x="8898128" y="10"/>
            <a:ext cx="3293877" cy="2743202"/>
          </a:xfrm>
          <a:custGeom>
            <a:avLst/>
            <a:gdLst/>
            <a:ahLst/>
            <a:cxnLst/>
            <a:rect l="l" t="t" r="r" b="b"/>
            <a:pathLst>
              <a:path w="3293877" h="2743212">
                <a:moveTo>
                  <a:pt x="37772" y="0"/>
                </a:moveTo>
                <a:lnTo>
                  <a:pt x="3293877" y="0"/>
                </a:lnTo>
                <a:lnTo>
                  <a:pt x="3293877" y="2133887"/>
                </a:lnTo>
                <a:lnTo>
                  <a:pt x="3222757" y="2223039"/>
                </a:lnTo>
                <a:cubicBezTo>
                  <a:pt x="3041339" y="2425251"/>
                  <a:pt x="2861221" y="2476800"/>
                  <a:pt x="2503136" y="2565392"/>
                </a:cubicBezTo>
                <a:cubicBezTo>
                  <a:pt x="2416757" y="2586746"/>
                  <a:pt x="2327408" y="2608861"/>
                  <a:pt x="2232111" y="2635826"/>
                </a:cubicBezTo>
                <a:cubicBezTo>
                  <a:pt x="1503976" y="2841768"/>
                  <a:pt x="998612" y="2754939"/>
                  <a:pt x="542319" y="2345567"/>
                </a:cubicBezTo>
                <a:cubicBezTo>
                  <a:pt x="242852" y="2076894"/>
                  <a:pt x="171565" y="1714314"/>
                  <a:pt x="96920" y="1191868"/>
                </a:cubicBezTo>
                <a:cubicBezTo>
                  <a:pt x="88586" y="1133496"/>
                  <a:pt x="79946" y="1075462"/>
                  <a:pt x="71529" y="1019346"/>
                </a:cubicBezTo>
                <a:cubicBezTo>
                  <a:pt x="26070" y="715012"/>
                  <a:pt x="-16826" y="427572"/>
                  <a:pt x="6623" y="178315"/>
                </a:cubicBezTo>
                <a:cubicBezTo>
                  <a:pt x="12226" y="118742"/>
                  <a:pt x="21526" y="62431"/>
                  <a:pt x="34833" y="8680"/>
                </a:cubicBezTo>
                <a:close/>
              </a:path>
            </a:pathLst>
          </a:custGeom>
          <a:noFill/>
          <a:extLst>
            <a:ext uri="{909E8E84-426E-40DD-AFC4-6F175D3DCCD1}">
              <a14:hiddenFill xmlns:a14="http://schemas.microsoft.com/office/drawing/2010/main">
                <a:solidFill>
                  <a:srgbClr val="FFFFFF"/>
                </a:solidFill>
              </a14:hiddenFill>
            </a:ext>
          </a:extLst>
        </p:spPr>
      </p:pic>
      <p:sp>
        <p:nvSpPr>
          <p:cNvPr id="4120" name="Freeform: Shape 4119">
            <a:extLst>
              <a:ext uri="{FF2B5EF4-FFF2-40B4-BE49-F238E27FC236}">
                <a16:creationId xmlns:a16="http://schemas.microsoft.com/office/drawing/2014/main" id="{6A0E0FAE-D6BC-43D5-ACA6-8CDE484777B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97970" y="0"/>
            <a:ext cx="3293877" cy="2743212"/>
          </a:xfrm>
          <a:custGeom>
            <a:avLst/>
            <a:gdLst>
              <a:gd name="connsiteX0" fmla="*/ 37772 w 3293877"/>
              <a:gd name="connsiteY0" fmla="*/ 0 h 2743212"/>
              <a:gd name="connsiteX1" fmla="*/ 175506 w 3293877"/>
              <a:gd name="connsiteY1" fmla="*/ 0 h 2743212"/>
              <a:gd name="connsiteX2" fmla="*/ 149226 w 3293877"/>
              <a:gd name="connsiteY2" fmla="*/ 78193 h 2743212"/>
              <a:gd name="connsiteX3" fmla="*/ 122819 w 3293877"/>
              <a:gd name="connsiteY3" fmla="*/ 237010 h 2743212"/>
              <a:gd name="connsiteX4" fmla="*/ 180914 w 3293877"/>
              <a:gd name="connsiteY4" fmla="*/ 1023956 h 2743212"/>
              <a:gd name="connsiteX5" fmla="*/ 203979 w 3293877"/>
              <a:gd name="connsiteY5" fmla="*/ 1185356 h 2743212"/>
              <a:gd name="connsiteX6" fmla="*/ 612631 w 3293877"/>
              <a:gd name="connsiteY6" fmla="*/ 2264082 h 2743212"/>
              <a:gd name="connsiteX7" fmla="*/ 2171849 w 3293877"/>
              <a:gd name="connsiteY7" fmla="*/ 2532019 h 2743212"/>
              <a:gd name="connsiteX8" fmla="*/ 2422184 w 3293877"/>
              <a:gd name="connsiteY8" fmla="*/ 2465509 h 2743212"/>
              <a:gd name="connsiteX9" fmla="*/ 3087206 w 3293877"/>
              <a:gd name="connsiteY9" fmla="*/ 2143537 h 2743212"/>
              <a:gd name="connsiteX10" fmla="*/ 3203783 w 3293877"/>
              <a:gd name="connsiteY10" fmla="*/ 1995541 h 2743212"/>
              <a:gd name="connsiteX11" fmla="*/ 3293877 w 3293877"/>
              <a:gd name="connsiteY11" fmla="*/ 1849554 h 2743212"/>
              <a:gd name="connsiteX12" fmla="*/ 3293877 w 3293877"/>
              <a:gd name="connsiteY12" fmla="*/ 2133887 h 2743212"/>
              <a:gd name="connsiteX13" fmla="*/ 3222757 w 3293877"/>
              <a:gd name="connsiteY13" fmla="*/ 2223039 h 2743212"/>
              <a:gd name="connsiteX14" fmla="*/ 2503136 w 3293877"/>
              <a:gd name="connsiteY14" fmla="*/ 2565392 h 2743212"/>
              <a:gd name="connsiteX15" fmla="*/ 2232111 w 3293877"/>
              <a:gd name="connsiteY15" fmla="*/ 2635826 h 2743212"/>
              <a:gd name="connsiteX16" fmla="*/ 542319 w 3293877"/>
              <a:gd name="connsiteY16" fmla="*/ 2345567 h 2743212"/>
              <a:gd name="connsiteX17" fmla="*/ 96920 w 3293877"/>
              <a:gd name="connsiteY17" fmla="*/ 1191868 h 2743212"/>
              <a:gd name="connsiteX18" fmla="*/ 71529 w 3293877"/>
              <a:gd name="connsiteY18" fmla="*/ 1019346 h 2743212"/>
              <a:gd name="connsiteX19" fmla="*/ 6623 w 3293877"/>
              <a:gd name="connsiteY19" fmla="*/ 178315 h 2743212"/>
              <a:gd name="connsiteX20" fmla="*/ 34833 w 3293877"/>
              <a:gd name="connsiteY20" fmla="*/ 8680 h 274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93877" h="2743212">
                <a:moveTo>
                  <a:pt x="37772" y="0"/>
                </a:moveTo>
                <a:lnTo>
                  <a:pt x="175506" y="0"/>
                </a:lnTo>
                <a:lnTo>
                  <a:pt x="149226" y="78193"/>
                </a:lnTo>
                <a:cubicBezTo>
                  <a:pt x="136827" y="128527"/>
                  <a:pt x="128121" y="181246"/>
                  <a:pt x="122819" y="237010"/>
                </a:cubicBezTo>
                <a:cubicBezTo>
                  <a:pt x="100634" y="470331"/>
                  <a:pt x="139609" y="739241"/>
                  <a:pt x="180914" y="1023956"/>
                </a:cubicBezTo>
                <a:cubicBezTo>
                  <a:pt x="188562" y="1076454"/>
                  <a:pt x="196412" y="1130747"/>
                  <a:pt x="203979" y="1185356"/>
                </a:cubicBezTo>
                <a:cubicBezTo>
                  <a:pt x="271754" y="1674130"/>
                  <a:pt x="336774" y="2013298"/>
                  <a:pt x="612631" y="2264082"/>
                </a:cubicBezTo>
                <a:cubicBezTo>
                  <a:pt x="1032949" y="2646196"/>
                  <a:pt x="1499262" y="2726349"/>
                  <a:pt x="2171849" y="2532019"/>
                </a:cubicBezTo>
                <a:cubicBezTo>
                  <a:pt x="2259876" y="2506576"/>
                  <a:pt x="2342402" y="2485683"/>
                  <a:pt x="2422184" y="2465509"/>
                </a:cubicBezTo>
                <a:cubicBezTo>
                  <a:pt x="2752924" y="2381814"/>
                  <a:pt x="2919303" y="2333175"/>
                  <a:pt x="3087206" y="2143537"/>
                </a:cubicBezTo>
                <a:cubicBezTo>
                  <a:pt x="3128886" y="2096462"/>
                  <a:pt x="3167762" y="2047097"/>
                  <a:pt x="3203783" y="1995541"/>
                </a:cubicBezTo>
                <a:lnTo>
                  <a:pt x="3293877" y="1849554"/>
                </a:lnTo>
                <a:lnTo>
                  <a:pt x="3293877" y="2133887"/>
                </a:lnTo>
                <a:lnTo>
                  <a:pt x="3222757" y="2223039"/>
                </a:lnTo>
                <a:cubicBezTo>
                  <a:pt x="3041339" y="2425251"/>
                  <a:pt x="2861221" y="2476800"/>
                  <a:pt x="2503136" y="2565392"/>
                </a:cubicBezTo>
                <a:cubicBezTo>
                  <a:pt x="2416757" y="2586746"/>
                  <a:pt x="2327408" y="2608861"/>
                  <a:pt x="2232111" y="2635826"/>
                </a:cubicBezTo>
                <a:cubicBezTo>
                  <a:pt x="1503976" y="2841768"/>
                  <a:pt x="998612" y="2754939"/>
                  <a:pt x="542319" y="2345567"/>
                </a:cubicBezTo>
                <a:cubicBezTo>
                  <a:pt x="242852" y="2076894"/>
                  <a:pt x="171565" y="1714314"/>
                  <a:pt x="96920" y="1191868"/>
                </a:cubicBezTo>
                <a:cubicBezTo>
                  <a:pt x="88586" y="1133496"/>
                  <a:pt x="79946" y="1075462"/>
                  <a:pt x="71529" y="1019346"/>
                </a:cubicBezTo>
                <a:cubicBezTo>
                  <a:pt x="26070" y="715012"/>
                  <a:pt x="-16826" y="427572"/>
                  <a:pt x="6623" y="178315"/>
                </a:cubicBezTo>
                <a:cubicBezTo>
                  <a:pt x="12226" y="118742"/>
                  <a:pt x="21526" y="62431"/>
                  <a:pt x="34833" y="8680"/>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Tree>
    <p:extLst>
      <p:ext uri="{BB962C8B-B14F-4D97-AF65-F5344CB8AC3E}">
        <p14:creationId xmlns:p14="http://schemas.microsoft.com/office/powerpoint/2010/main" val="12942976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9" name="Rectangle 5128">
            <a:extLst>
              <a:ext uri="{FF2B5EF4-FFF2-40B4-BE49-F238E27FC236}">
                <a16:creationId xmlns:a16="http://schemas.microsoft.com/office/drawing/2014/main" id="{FA69AAE0-49D5-4C8B-8BA2-55898C00E05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22" name="Picture 2">
            <a:extLst>
              <a:ext uri="{FF2B5EF4-FFF2-40B4-BE49-F238E27FC236}">
                <a16:creationId xmlns:a16="http://schemas.microsoft.com/office/drawing/2014/main" id="{34F2BFB1-E7C8-ED5F-148A-9AD81CF4151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9309" r="1" b="6750"/>
          <a:stretch/>
        </p:blipFill>
        <p:spPr bwMode="auto">
          <a:xfrm>
            <a:off x="-4" y="-4"/>
            <a:ext cx="7534640" cy="6857984"/>
          </a:xfrm>
          <a:custGeom>
            <a:avLst/>
            <a:gdLst/>
            <a:ahLst/>
            <a:cxnLst/>
            <a:rect l="l" t="t" r="r" b="b"/>
            <a:pathLst>
              <a:path w="7534640" h="6857984">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233755F-664D-3333-663D-3EF8379223FA}"/>
              </a:ext>
            </a:extLst>
          </p:cNvPr>
          <p:cNvSpPr>
            <a:spLocks noGrp="1"/>
          </p:cNvSpPr>
          <p:nvPr>
            <p:ph type="title"/>
          </p:nvPr>
        </p:nvSpPr>
        <p:spPr>
          <a:xfrm>
            <a:off x="6343650" y="3962400"/>
            <a:ext cx="5505814" cy="1690409"/>
          </a:xfrm>
        </p:spPr>
        <p:txBody>
          <a:bodyPr vert="horz" lIns="91440" tIns="45720" rIns="91440" bIns="45720" rtlCol="0" anchor="b">
            <a:normAutofit/>
          </a:bodyPr>
          <a:lstStyle/>
          <a:p>
            <a:r>
              <a:rPr lang="en-US" sz="3700" kern="1200">
                <a:solidFill>
                  <a:schemeClr val="tx1"/>
                </a:solidFill>
                <a:latin typeface="+mj-lt"/>
                <a:ea typeface="+mj-ea"/>
                <a:cs typeface="+mj-cs"/>
              </a:rPr>
              <a:t>Losing access to athletic fields means fewer programs</a:t>
            </a:r>
          </a:p>
        </p:txBody>
      </p:sp>
      <p:pic>
        <p:nvPicPr>
          <p:cNvPr id="5124" name="Picture 4">
            <a:extLst>
              <a:ext uri="{FF2B5EF4-FFF2-40B4-BE49-F238E27FC236}">
                <a16:creationId xmlns:a16="http://schemas.microsoft.com/office/drawing/2014/main" id="{F1B9C0B7-7C69-A3B0-00B2-971EFE93B30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315" r="17914" b="1"/>
          <a:stretch/>
        </p:blipFill>
        <p:spPr bwMode="auto">
          <a:xfrm>
            <a:off x="7653541" y="6"/>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8255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11584A"/>
        </a:solidFill>
        <a:effectLst/>
      </p:bgPr>
    </p:bg>
    <p:spTree>
      <p:nvGrpSpPr>
        <p:cNvPr id="1" name=""/>
        <p:cNvGrpSpPr/>
        <p:nvPr/>
      </p:nvGrpSpPr>
      <p:grpSpPr>
        <a:xfrm>
          <a:off x="0" y="0"/>
          <a:ext cx="0" cy="0"/>
          <a:chOff x="0" y="0"/>
          <a:chExt cx="0" cy="0"/>
        </a:xfrm>
      </p:grpSpPr>
      <p:sp useBgFill="1">
        <p:nvSpPr>
          <p:cNvPr id="6173" name="Rectangle 6172">
            <a:extLst>
              <a:ext uri="{FF2B5EF4-FFF2-40B4-BE49-F238E27FC236}">
                <a16:creationId xmlns:a16="http://schemas.microsoft.com/office/drawing/2014/main" id="{0DBF1ABE-8590-450D-BB49-BDDCCF3EEA9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6146" name="Picture 2" descr="Parks - City of Plymouth, MI">
            <a:extLst>
              <a:ext uri="{FF2B5EF4-FFF2-40B4-BE49-F238E27FC236}">
                <a16:creationId xmlns:a16="http://schemas.microsoft.com/office/drawing/2014/main" id="{B61C4FD1-7DD7-7F3E-D1B0-41BD9C21DFD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50" r="15060"/>
          <a:stretch/>
        </p:blipFill>
        <p:spPr bwMode="auto">
          <a:xfrm>
            <a:off x="4658284" y="10"/>
            <a:ext cx="7533716" cy="6857990"/>
          </a:xfrm>
          <a:custGeom>
            <a:avLst/>
            <a:gdLst/>
            <a:ahLst/>
            <a:cxnLst/>
            <a:rect l="l" t="t" r="r" b="b"/>
            <a:pathLst>
              <a:path w="7533716" h="6858000">
                <a:moveTo>
                  <a:pt x="879873" y="0"/>
                </a:moveTo>
                <a:lnTo>
                  <a:pt x="7533716" y="0"/>
                </a:lnTo>
                <a:lnTo>
                  <a:pt x="7533716" y="6858000"/>
                </a:lnTo>
                <a:lnTo>
                  <a:pt x="0" y="6858000"/>
                </a:lnTo>
                <a:lnTo>
                  <a:pt x="105162" y="6785068"/>
                </a:lnTo>
                <a:cubicBezTo>
                  <a:pt x="278980" y="6657407"/>
                  <a:pt x="449607" y="6519512"/>
                  <a:pt x="621811" y="6378742"/>
                </a:cubicBezTo>
                <a:cubicBezTo>
                  <a:pt x="1567435" y="5605738"/>
                  <a:pt x="2496160" y="4971185"/>
                  <a:pt x="2496160" y="3621913"/>
                </a:cubicBezTo>
                <a:cubicBezTo>
                  <a:pt x="2496160" y="2091411"/>
                  <a:pt x="1922424" y="751075"/>
                  <a:pt x="895262" y="10445"/>
                </a:cubicBezTo>
                <a:close/>
              </a:path>
            </a:pathLst>
          </a:custGeom>
          <a:solidFill>
            <a:srgbClr val="11584A"/>
          </a:solidFill>
        </p:spPr>
      </p:pic>
      <p:sp>
        <p:nvSpPr>
          <p:cNvPr id="6175" name="Freeform: Shape 6174">
            <a:extLst>
              <a:ext uri="{FF2B5EF4-FFF2-40B4-BE49-F238E27FC236}">
                <a16:creationId xmlns:a16="http://schemas.microsoft.com/office/drawing/2014/main" id="{F5A32A34-BDE9-4041-9CA3-2BC707CE7F6F}"/>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val="1"/>
              </p:ext>
            </p:extLst>
          </p:nvPr>
        </p:nvSpPr>
        <p:spPr>
          <a:xfrm>
            <a:off x="0" y="0"/>
            <a:ext cx="7475746" cy="6858000"/>
          </a:xfrm>
          <a:custGeom>
            <a:avLst/>
            <a:gdLst>
              <a:gd name="connsiteX0" fmla="*/ 0 w 7475746"/>
              <a:gd name="connsiteY0" fmla="*/ 0 h 6858000"/>
              <a:gd name="connsiteX1" fmla="*/ 5859459 w 7475746"/>
              <a:gd name="connsiteY1" fmla="*/ 0 h 6858000"/>
              <a:gd name="connsiteX2" fmla="*/ 5874848 w 7475746"/>
              <a:gd name="connsiteY2" fmla="*/ 10445 h 6858000"/>
              <a:gd name="connsiteX3" fmla="*/ 7475746 w 7475746"/>
              <a:gd name="connsiteY3" fmla="*/ 3621913 h 6858000"/>
              <a:gd name="connsiteX4" fmla="*/ 5601397 w 7475746"/>
              <a:gd name="connsiteY4" fmla="*/ 6378742 h 6858000"/>
              <a:gd name="connsiteX5" fmla="*/ 5084748 w 7475746"/>
              <a:gd name="connsiteY5" fmla="*/ 6785068 h 6858000"/>
              <a:gd name="connsiteX6" fmla="*/ 4979585 w 7475746"/>
              <a:gd name="connsiteY6" fmla="*/ 6858000 h 6858000"/>
              <a:gd name="connsiteX7" fmla="*/ 0 w 7475746"/>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75746" h="6858000">
                <a:moveTo>
                  <a:pt x="0" y="0"/>
                </a:moveTo>
                <a:lnTo>
                  <a:pt x="5859459" y="0"/>
                </a:lnTo>
                <a:lnTo>
                  <a:pt x="5874848" y="10445"/>
                </a:lnTo>
                <a:cubicBezTo>
                  <a:pt x="6902010" y="751075"/>
                  <a:pt x="7475746" y="2091411"/>
                  <a:pt x="7475746" y="3621913"/>
                </a:cubicBezTo>
                <a:cubicBezTo>
                  <a:pt x="7475746" y="4971185"/>
                  <a:pt x="6547021" y="5605738"/>
                  <a:pt x="5601397" y="6378742"/>
                </a:cubicBezTo>
                <a:cubicBezTo>
                  <a:pt x="5429193" y="6519512"/>
                  <a:pt x="5258566" y="6657407"/>
                  <a:pt x="5084748" y="6785068"/>
                </a:cubicBezTo>
                <a:lnTo>
                  <a:pt x="4979585" y="6858000"/>
                </a:lnTo>
                <a:lnTo>
                  <a:pt x="0" y="6858000"/>
                </a:lnTo>
                <a:close/>
              </a:path>
            </a:pathLst>
          </a:custGeom>
          <a:solidFill>
            <a:srgbClr val="11584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177" name="Freeform: Shape 6176">
            <a:extLst>
              <a:ext uri="{FF2B5EF4-FFF2-40B4-BE49-F238E27FC236}">
                <a16:creationId xmlns:a16="http://schemas.microsoft.com/office/drawing/2014/main" id="{49DA1874-724A-41CC-8CC9-F9EAD4A86A86}"/>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val="1"/>
              </p:ext>
            </p:extLst>
          </p:nvPr>
        </p:nvSpPr>
        <p:spPr>
          <a:xfrm>
            <a:off x="0" y="0"/>
            <a:ext cx="7289611" cy="6858000"/>
          </a:xfrm>
          <a:custGeom>
            <a:avLst/>
            <a:gdLst>
              <a:gd name="connsiteX0" fmla="*/ 0 w 7289611"/>
              <a:gd name="connsiteY0" fmla="*/ 0 h 6858000"/>
              <a:gd name="connsiteX1" fmla="*/ 71559 w 7289611"/>
              <a:gd name="connsiteY1" fmla="*/ 0 h 6858000"/>
              <a:gd name="connsiteX2" fmla="*/ 135167 w 7289611"/>
              <a:gd name="connsiteY2" fmla="*/ 0 h 6858000"/>
              <a:gd name="connsiteX3" fmla="*/ 866689 w 7289611"/>
              <a:gd name="connsiteY3" fmla="*/ 0 h 6858000"/>
              <a:gd name="connsiteX4" fmla="*/ 1592911 w 7289611"/>
              <a:gd name="connsiteY4" fmla="*/ 0 h 6858000"/>
              <a:gd name="connsiteX5" fmla="*/ 5673324 w 7289611"/>
              <a:gd name="connsiteY5" fmla="*/ 0 h 6858000"/>
              <a:gd name="connsiteX6" fmla="*/ 5688713 w 7289611"/>
              <a:gd name="connsiteY6" fmla="*/ 10445 h 6858000"/>
              <a:gd name="connsiteX7" fmla="*/ 7289611 w 7289611"/>
              <a:gd name="connsiteY7" fmla="*/ 3621913 h 6858000"/>
              <a:gd name="connsiteX8" fmla="*/ 5415262 w 7289611"/>
              <a:gd name="connsiteY8" fmla="*/ 6378742 h 6858000"/>
              <a:gd name="connsiteX9" fmla="*/ 4898613 w 7289611"/>
              <a:gd name="connsiteY9" fmla="*/ 6785068 h 6858000"/>
              <a:gd name="connsiteX10" fmla="*/ 4793450 w 7289611"/>
              <a:gd name="connsiteY10" fmla="*/ 6858000 h 6858000"/>
              <a:gd name="connsiteX11" fmla="*/ 1592911 w 7289611"/>
              <a:gd name="connsiteY11" fmla="*/ 6858000 h 6858000"/>
              <a:gd name="connsiteX12" fmla="*/ 866689 w 7289611"/>
              <a:gd name="connsiteY12" fmla="*/ 6858000 h 6858000"/>
              <a:gd name="connsiteX13" fmla="*/ 135167 w 7289611"/>
              <a:gd name="connsiteY13" fmla="*/ 6858000 h 6858000"/>
              <a:gd name="connsiteX14" fmla="*/ 71559 w 7289611"/>
              <a:gd name="connsiteY14" fmla="*/ 6858000 h 6858000"/>
              <a:gd name="connsiteX15" fmla="*/ 0 w 7289611"/>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89611" h="6858000">
                <a:moveTo>
                  <a:pt x="0" y="0"/>
                </a:moveTo>
                <a:lnTo>
                  <a:pt x="71559" y="0"/>
                </a:lnTo>
                <a:lnTo>
                  <a:pt x="135167" y="0"/>
                </a:lnTo>
                <a:lnTo>
                  <a:pt x="866689" y="0"/>
                </a:lnTo>
                <a:lnTo>
                  <a:pt x="1592911" y="0"/>
                </a:lnTo>
                <a:lnTo>
                  <a:pt x="5673324" y="0"/>
                </a:lnTo>
                <a:lnTo>
                  <a:pt x="5688713" y="10445"/>
                </a:lnTo>
                <a:cubicBezTo>
                  <a:pt x="6715875" y="751075"/>
                  <a:pt x="7289611" y="2091411"/>
                  <a:pt x="7289611" y="3621913"/>
                </a:cubicBezTo>
                <a:cubicBezTo>
                  <a:pt x="7289611" y="4971185"/>
                  <a:pt x="6360886" y="5605738"/>
                  <a:pt x="5415262" y="6378742"/>
                </a:cubicBezTo>
                <a:cubicBezTo>
                  <a:pt x="5243058" y="6519512"/>
                  <a:pt x="5072431" y="6657407"/>
                  <a:pt x="4898613" y="6785068"/>
                </a:cubicBezTo>
                <a:lnTo>
                  <a:pt x="4793450" y="6858000"/>
                </a:lnTo>
                <a:lnTo>
                  <a:pt x="1592911" y="6858000"/>
                </a:lnTo>
                <a:lnTo>
                  <a:pt x="866689" y="6858000"/>
                </a:lnTo>
                <a:lnTo>
                  <a:pt x="135167" y="6858000"/>
                </a:lnTo>
                <a:lnTo>
                  <a:pt x="71559" y="6858000"/>
                </a:lnTo>
                <a:lnTo>
                  <a:pt x="0" y="6858000"/>
                </a:lnTo>
                <a:close/>
              </a:path>
            </a:pathLst>
          </a:custGeom>
          <a:solidFill>
            <a:srgbClr val="11584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179" name="Freeform: Shape 6178">
            <a:extLst>
              <a:ext uri="{FF2B5EF4-FFF2-40B4-BE49-F238E27FC236}">
                <a16:creationId xmlns:a16="http://schemas.microsoft.com/office/drawing/2014/main" id="{FBA7E51E-7B6A-4A79-8F84-47C845C7A2CC}"/>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val="1"/>
              </p:ext>
            </p:extLst>
          </p:nvPr>
        </p:nvSpPr>
        <p:spPr>
          <a:xfrm>
            <a:off x="5198368"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6B145CA7-6B10-F350-CFAC-730C63499BE0}"/>
              </a:ext>
            </a:extLst>
          </p:cNvPr>
          <p:cNvSpPr>
            <a:spLocks noGrp="1"/>
          </p:cNvSpPr>
          <p:nvPr>
            <p:ph type="title"/>
          </p:nvPr>
        </p:nvSpPr>
        <p:spPr>
          <a:xfrm>
            <a:off x="1180531" y="1346268"/>
            <a:ext cx="5274860" cy="3066706"/>
          </a:xfrm>
        </p:spPr>
        <p:txBody>
          <a:bodyPr vert="horz" lIns="91440" tIns="45720" rIns="91440" bIns="45720" rtlCol="0" anchor="b">
            <a:normAutofit/>
          </a:bodyPr>
          <a:lstStyle/>
          <a:p>
            <a:r>
              <a:rPr lang="en-US" sz="6000" dirty="0">
                <a:solidFill>
                  <a:schemeClr val="bg1"/>
                </a:solidFill>
              </a:rPr>
              <a:t>What is the goal of this proposal?</a:t>
            </a:r>
          </a:p>
        </p:txBody>
      </p:sp>
    </p:spTree>
    <p:extLst>
      <p:ext uri="{BB962C8B-B14F-4D97-AF65-F5344CB8AC3E}">
        <p14:creationId xmlns:p14="http://schemas.microsoft.com/office/powerpoint/2010/main" val="113208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81" name="Rectangle 7180">
            <a:extLst>
              <a:ext uri="{FF2B5EF4-FFF2-40B4-BE49-F238E27FC236}">
                <a16:creationId xmlns:a16="http://schemas.microsoft.com/office/drawing/2014/main" id="{FC3D2873-2194-4FB0-BFBA-7E7EEB984862}"/>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176" name="Picture 8" descr="Youth Soccer | National Trail Parks &amp; Recreation District">
            <a:extLst>
              <a:ext uri="{FF2B5EF4-FFF2-40B4-BE49-F238E27FC236}">
                <a16:creationId xmlns:a16="http://schemas.microsoft.com/office/drawing/2014/main" id="{2D4424E1-18ED-6235-FB36-335F465C8E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51" r="27650" b="-2"/>
          <a:stretch/>
        </p:blipFill>
        <p:spPr bwMode="auto">
          <a:xfrm>
            <a:off x="8529321" y="10"/>
            <a:ext cx="3662680" cy="3401558"/>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a:noFill/>
          <a:extLst>
            <a:ext uri="{909E8E84-426E-40DD-AFC4-6F175D3DCCD1}">
              <a14:hiddenFill xmlns:a14="http://schemas.microsoft.com/office/drawing/2010/main">
                <a:solidFill>
                  <a:srgbClr val="FFFFFF"/>
                </a:solidFill>
              </a14:hiddenFill>
            </a:ext>
          </a:extLst>
        </p:spPr>
      </p:pic>
      <p:pic>
        <p:nvPicPr>
          <p:cNvPr id="7174" name="Picture 6" descr="Entrepreneurs to make a big swing with the opening of region's first  pickleball-only indoor center">
            <a:extLst>
              <a:ext uri="{FF2B5EF4-FFF2-40B4-BE49-F238E27FC236}">
                <a16:creationId xmlns:a16="http://schemas.microsoft.com/office/drawing/2014/main" id="{25AD445E-B018-37C1-2730-C8D35E52CA5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403" r="10287"/>
          <a:stretch/>
        </p:blipFill>
        <p:spPr bwMode="auto">
          <a:xfrm>
            <a:off x="5115314" y="10"/>
            <a:ext cx="4118110" cy="3401558"/>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a:noFill/>
          <a:extLst>
            <a:ext uri="{909E8E84-426E-40DD-AFC4-6F175D3DCCD1}">
              <a14:hiddenFill xmlns:a14="http://schemas.microsoft.com/office/drawing/2010/main">
                <a:solidFill>
                  <a:srgbClr val="FFFFFF"/>
                </a:solidFill>
              </a14:hiddenFill>
            </a:ext>
          </a:extLst>
        </p:spPr>
      </p:pic>
      <p:pic>
        <p:nvPicPr>
          <p:cNvPr id="7170" name="Picture 2" descr="6 Parks To Visit In Plymouth with Kids – LittleGuide Detroit">
            <a:extLst>
              <a:ext uri="{FF2B5EF4-FFF2-40B4-BE49-F238E27FC236}">
                <a16:creationId xmlns:a16="http://schemas.microsoft.com/office/drawing/2014/main" id="{01B38206-75C8-84AD-4316-CD8B8096633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972" r="-1" b="20473"/>
          <a:stretch/>
        </p:blipFill>
        <p:spPr bwMode="auto">
          <a:xfrm>
            <a:off x="5168353" y="3456432"/>
            <a:ext cx="7023646" cy="3401568"/>
          </a:xfrm>
          <a:custGeom>
            <a:avLst/>
            <a:gdLst/>
            <a:ahLst/>
            <a:cxnLst/>
            <a:rect l="l" t="t" r="r" b="b"/>
            <a:pathLst>
              <a:path w="7023646" h="3401568">
                <a:moveTo>
                  <a:pt x="749132" y="0"/>
                </a:moveTo>
                <a:lnTo>
                  <a:pt x="7023646" y="0"/>
                </a:lnTo>
                <a:lnTo>
                  <a:pt x="7023646" y="3401568"/>
                </a:lnTo>
                <a:lnTo>
                  <a:pt x="0" y="3401568"/>
                </a:lnTo>
                <a:lnTo>
                  <a:pt x="79008" y="3238906"/>
                </a:lnTo>
                <a:cubicBezTo>
                  <a:pt x="502362" y="2321466"/>
                  <a:pt x="749563" y="1215476"/>
                  <a:pt x="749563" y="24956"/>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7183" name="Freeform: Shape 7182">
            <a:extLst>
              <a:ext uri="{FF2B5EF4-FFF2-40B4-BE49-F238E27FC236}">
                <a16:creationId xmlns:a16="http://schemas.microsoft.com/office/drawing/2014/main" id="{B228652A-FD81-4A3C-B164-2012BF4EEA56}"/>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val="1"/>
              </p:ext>
            </p:extLst>
          </p:nvPr>
        </p:nvSpPr>
        <p:spPr>
          <a:xfrm>
            <a:off x="0" y="0"/>
            <a:ext cx="5927943" cy="6858000"/>
          </a:xfrm>
          <a:custGeom>
            <a:avLst/>
            <a:gdLst>
              <a:gd name="connsiteX0" fmla="*/ 0 w 5927943"/>
              <a:gd name="connsiteY0" fmla="*/ 0 h 6858000"/>
              <a:gd name="connsiteX1" fmla="*/ 5129522 w 5927943"/>
              <a:gd name="connsiteY1" fmla="*/ 0 h 6858000"/>
              <a:gd name="connsiteX2" fmla="*/ 5289639 w 5927943"/>
              <a:gd name="connsiteY2" fmla="*/ 323150 h 6858000"/>
              <a:gd name="connsiteX3" fmla="*/ 5927943 w 5927943"/>
              <a:gd name="connsiteY3" fmla="*/ 3476847 h 6858000"/>
              <a:gd name="connsiteX4" fmla="*/ 5289639 w 5927943"/>
              <a:gd name="connsiteY4" fmla="*/ 6630545 h 6858000"/>
              <a:gd name="connsiteX5" fmla="*/ 5176937 w 5927943"/>
              <a:gd name="connsiteY5" fmla="*/ 6858000 h 6858000"/>
              <a:gd name="connsiteX6" fmla="*/ 0 w 592794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7943" h="6858000">
                <a:moveTo>
                  <a:pt x="0" y="0"/>
                </a:moveTo>
                <a:lnTo>
                  <a:pt x="5129522" y="0"/>
                </a:lnTo>
                <a:lnTo>
                  <a:pt x="5289639" y="323150"/>
                </a:lnTo>
                <a:cubicBezTo>
                  <a:pt x="5692631" y="1223391"/>
                  <a:pt x="5927943" y="2308646"/>
                  <a:pt x="5927943" y="3476847"/>
                </a:cubicBezTo>
                <a:cubicBezTo>
                  <a:pt x="5927943" y="4645048"/>
                  <a:pt x="5692631" y="5730304"/>
                  <a:pt x="5289639" y="6630545"/>
                </a:cubicBezTo>
                <a:lnTo>
                  <a:pt x="517693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185" name="Freeform: Shape 7184">
            <a:extLst>
              <a:ext uri="{FF2B5EF4-FFF2-40B4-BE49-F238E27FC236}">
                <a16:creationId xmlns:a16="http://schemas.microsoft.com/office/drawing/2014/main" id="{FE8F25D8-4980-4C67-9E0C-7BE94C9CBFE6}"/>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val="1"/>
              </p:ext>
            </p:extLst>
          </p:nvPr>
        </p:nvSpPr>
        <p:spPr>
          <a:xfrm>
            <a:off x="0" y="0"/>
            <a:ext cx="5917310" cy="6858000"/>
          </a:xfrm>
          <a:custGeom>
            <a:avLst/>
            <a:gdLst>
              <a:gd name="connsiteX0" fmla="*/ 0 w 5917310"/>
              <a:gd name="connsiteY0" fmla="*/ 0 h 6858000"/>
              <a:gd name="connsiteX1" fmla="*/ 5118889 w 5917310"/>
              <a:gd name="connsiteY1" fmla="*/ 0 h 6858000"/>
              <a:gd name="connsiteX2" fmla="*/ 5279006 w 5917310"/>
              <a:gd name="connsiteY2" fmla="*/ 323150 h 6858000"/>
              <a:gd name="connsiteX3" fmla="*/ 5917310 w 5917310"/>
              <a:gd name="connsiteY3" fmla="*/ 3476847 h 6858000"/>
              <a:gd name="connsiteX4" fmla="*/ 5279006 w 5917310"/>
              <a:gd name="connsiteY4" fmla="*/ 6630545 h 6858000"/>
              <a:gd name="connsiteX5" fmla="*/ 5166304 w 5917310"/>
              <a:gd name="connsiteY5" fmla="*/ 6858000 h 6858000"/>
              <a:gd name="connsiteX6" fmla="*/ 0 w 591731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17310" h="6858000">
                <a:moveTo>
                  <a:pt x="0" y="0"/>
                </a:moveTo>
                <a:lnTo>
                  <a:pt x="5118889" y="0"/>
                </a:lnTo>
                <a:lnTo>
                  <a:pt x="5279006" y="323150"/>
                </a:lnTo>
                <a:cubicBezTo>
                  <a:pt x="5681998" y="1223391"/>
                  <a:pt x="5917310" y="2308646"/>
                  <a:pt x="5917310" y="3476847"/>
                </a:cubicBezTo>
                <a:cubicBezTo>
                  <a:pt x="5917310" y="4645048"/>
                  <a:pt x="5681998" y="5730304"/>
                  <a:pt x="5279006" y="6630545"/>
                </a:cubicBezTo>
                <a:lnTo>
                  <a:pt x="516630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34441B8E-5EDF-3062-BCAB-6454D73CF08D}"/>
              </a:ext>
            </a:extLst>
          </p:cNvPr>
          <p:cNvSpPr>
            <a:spLocks noGrp="1"/>
          </p:cNvSpPr>
          <p:nvPr>
            <p:ph type="title"/>
          </p:nvPr>
        </p:nvSpPr>
        <p:spPr>
          <a:xfrm>
            <a:off x="438912" y="1527048"/>
            <a:ext cx="5020056" cy="2770632"/>
          </a:xfrm>
        </p:spPr>
        <p:txBody>
          <a:bodyPr vert="horz" lIns="91440" tIns="45720" rIns="91440" bIns="45720" rtlCol="0" anchor="b">
            <a:normAutofit fontScale="90000"/>
          </a:bodyPr>
          <a:lstStyle/>
          <a:p>
            <a:r>
              <a:rPr lang="en-US" sz="3400" kern="1200" dirty="0">
                <a:solidFill>
                  <a:schemeClr val="tx1"/>
                </a:solidFill>
                <a:latin typeface="+mj-lt"/>
                <a:ea typeface="+mj-ea"/>
                <a:cs typeface="+mj-cs"/>
              </a:rPr>
              <a:t>Update our parks, facilities, and operations</a:t>
            </a:r>
            <a:br>
              <a:rPr lang="en-US" sz="3400" kern="1200" dirty="0">
                <a:solidFill>
                  <a:schemeClr val="tx1"/>
                </a:solidFill>
                <a:latin typeface="+mj-lt"/>
                <a:ea typeface="+mj-ea"/>
                <a:cs typeface="+mj-cs"/>
              </a:rPr>
            </a:br>
            <a:r>
              <a:rPr lang="en-US" sz="3400" kern="1200" dirty="0">
                <a:solidFill>
                  <a:schemeClr val="tx1"/>
                </a:solidFill>
                <a:latin typeface="+mj-lt"/>
                <a:ea typeface="+mj-ea"/>
                <a:cs typeface="+mj-cs"/>
              </a:rPr>
              <a:t/>
            </a:r>
            <a:br>
              <a:rPr lang="en-US" sz="3400" kern="1200" dirty="0">
                <a:solidFill>
                  <a:schemeClr val="tx1"/>
                </a:solidFill>
                <a:latin typeface="+mj-lt"/>
                <a:ea typeface="+mj-ea"/>
                <a:cs typeface="+mj-cs"/>
              </a:rPr>
            </a:br>
            <a:r>
              <a:rPr lang="en-US" sz="3400" kern="1200" dirty="0">
                <a:solidFill>
                  <a:schemeClr val="tx1"/>
                </a:solidFill>
                <a:latin typeface="+mj-lt"/>
                <a:ea typeface="+mj-ea"/>
                <a:cs typeface="+mj-cs"/>
              </a:rPr>
              <a:t>Develop new parks and facilities</a:t>
            </a:r>
            <a:br>
              <a:rPr lang="en-US" sz="3400" kern="1200" dirty="0">
                <a:solidFill>
                  <a:schemeClr val="tx1"/>
                </a:solidFill>
                <a:latin typeface="+mj-lt"/>
                <a:ea typeface="+mj-ea"/>
                <a:cs typeface="+mj-cs"/>
              </a:rPr>
            </a:br>
            <a:r>
              <a:rPr lang="en-US" sz="3400" kern="1200" dirty="0">
                <a:solidFill>
                  <a:schemeClr val="tx1"/>
                </a:solidFill>
                <a:latin typeface="+mj-lt"/>
                <a:ea typeface="+mj-ea"/>
                <a:cs typeface="+mj-cs"/>
              </a:rPr>
              <a:t/>
            </a:r>
            <a:br>
              <a:rPr lang="en-US" sz="3400" kern="1200" dirty="0">
                <a:solidFill>
                  <a:schemeClr val="tx1"/>
                </a:solidFill>
                <a:latin typeface="+mj-lt"/>
                <a:ea typeface="+mj-ea"/>
                <a:cs typeface="+mj-cs"/>
              </a:rPr>
            </a:br>
            <a:r>
              <a:rPr lang="en-US" sz="3400" kern="1200" dirty="0">
                <a:solidFill>
                  <a:schemeClr val="tx1"/>
                </a:solidFill>
                <a:latin typeface="+mj-lt"/>
                <a:ea typeface="+mj-ea"/>
                <a:cs typeface="+mj-cs"/>
              </a:rPr>
              <a:t>Offer discounts to residents</a:t>
            </a:r>
          </a:p>
        </p:txBody>
      </p:sp>
      <p:sp>
        <p:nvSpPr>
          <p:cNvPr id="7187" name="Rectangle 7186">
            <a:extLst>
              <a:ext uri="{FF2B5EF4-FFF2-40B4-BE49-F238E27FC236}">
                <a16:creationId xmlns:a16="http://schemas.microsoft.com/office/drawing/2014/main" id="{1A214C69-1234-4E5D-91CD-BEA00204258E}"/>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val="1"/>
              </p:ext>
            </p:extLst>
          </p:nvPr>
        </p:nvSpPr>
        <p:spPr>
          <a:xfrm rot="5400000">
            <a:off x="767989" y="346791"/>
            <a:ext cx="146304" cy="704088"/>
          </a:xfrm>
          <a:prstGeom prst="rect">
            <a:avLst/>
          </a:prstGeom>
          <a:solidFill>
            <a:srgbClr val="1158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89" name="Rectangle 7188">
            <a:extLst>
              <a:ext uri="{FF2B5EF4-FFF2-40B4-BE49-F238E27FC236}">
                <a16:creationId xmlns:a16="http://schemas.microsoft.com/office/drawing/2014/main" id="{F86E49C8-40C0-4E80-BAC0-9A66298F1D1C}"/>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val="1"/>
              </p:ext>
            </p:extLst>
          </p:nvPr>
        </p:nvSpPr>
        <p:spPr>
          <a:xfrm>
            <a:off x="489098" y="4461119"/>
            <a:ext cx="5019074"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88311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0D5D19D-0789-4518-B5DC-D47ADF69D2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A6AAE80-1FB9-F1DA-2F05-879B130BF88C}"/>
              </a:ext>
            </a:extLst>
          </p:cNvPr>
          <p:cNvSpPr>
            <a:spLocks noGrp="1"/>
          </p:cNvSpPr>
          <p:nvPr>
            <p:ph type="title"/>
          </p:nvPr>
        </p:nvSpPr>
        <p:spPr>
          <a:xfrm>
            <a:off x="1113810" y="3130041"/>
            <a:ext cx="4036334" cy="2387600"/>
          </a:xfrm>
        </p:spPr>
        <p:txBody>
          <a:bodyPr vert="horz" lIns="91440" tIns="45720" rIns="91440" bIns="45720" rtlCol="0" anchor="t">
            <a:normAutofit/>
          </a:bodyPr>
          <a:lstStyle/>
          <a:p>
            <a:r>
              <a:rPr lang="en-US" sz="4600"/>
              <a:t>Implement a comprehensive plan</a:t>
            </a:r>
          </a:p>
        </p:txBody>
      </p:sp>
      <p:grpSp>
        <p:nvGrpSpPr>
          <p:cNvPr id="14" name="Group 13">
            <a:extLst>
              <a:ext uri="{FF2B5EF4-FFF2-40B4-BE49-F238E27FC236}">
                <a16:creationId xmlns:a16="http://schemas.microsoft.com/office/drawing/2014/main" id="{032D8612-31EB-44CF-A1D0-14FD4C705424}"/>
              </a:ext>
              <a:ext uri="{C183D7F6-B498-43B3-948B-1728B52AA6E4}">
                <adec:decorative xmlns:adec="http://schemas.microsoft.com/office/drawing/2017/decorative" xmlns="" val="1"/>
              </a:ext>
            </a:extLst>
          </p:cNvPr>
          <p:cNvGrpSpPr>
            <a:grpSpLocks noChangeAspect="1"/>
          </p:cNvGrpSpPr>
          <p:nvPr>
            <p:extLst>
              <p:ext uri="{386F3935-93C4-4BCD-93E2-E3B085C9AB24}">
                <p16:designElem xmlns:p16="http://schemas.microsoft.com/office/powerpoint/2015/main" val="1"/>
              </p:ext>
            </p:extLst>
          </p:nvPr>
        </p:nvGrpSpPr>
        <p:grpSpPr>
          <a:xfrm>
            <a:off x="0" y="3154317"/>
            <a:ext cx="731521" cy="673460"/>
            <a:chOff x="3940602" y="308034"/>
            <a:chExt cx="2116791" cy="3428999"/>
          </a:xfrm>
          <a:solidFill>
            <a:srgbClr val="11584A"/>
          </a:solidFill>
        </p:grpSpPr>
        <p:sp>
          <p:nvSpPr>
            <p:cNvPr id="15" name="Rectangle 14">
              <a:extLst>
                <a:ext uri="{FF2B5EF4-FFF2-40B4-BE49-F238E27FC236}">
                  <a16:creationId xmlns:a16="http://schemas.microsoft.com/office/drawing/2014/main" id="{F19A4A0F-1B59-4DB0-9764-D10936E98770}"/>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F399A70F-F8CD-4992-9EF5-6CF15472E73F}"/>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48F4FEDC-6D80-458C-A665-075D9B9500FD}"/>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9" name="Rectangle 18">
            <a:extLst>
              <a:ext uri="{FF2B5EF4-FFF2-40B4-BE49-F238E27FC236}">
                <a16:creationId xmlns:a16="http://schemas.microsoft.com/office/drawing/2014/main" id="{B81933D1-5615-42C7-9C0B-4EB7105CCE2D}"/>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rgbClr val="1158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19C9EAEA-39D0-4B0E-A0EB-51E7B26740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screenshot of a document&#10;&#10;Description automatically generated">
            <a:extLst>
              <a:ext uri="{FF2B5EF4-FFF2-40B4-BE49-F238E27FC236}">
                <a16:creationId xmlns:a16="http://schemas.microsoft.com/office/drawing/2014/main" id="{DAFA982F-0D77-ABEE-22A4-62B5DAEAA6CD}"/>
              </a:ext>
            </a:extLst>
          </p:cNvPr>
          <p:cNvPicPr>
            <a:picLocks noChangeAspect="1"/>
          </p:cNvPicPr>
          <p:nvPr/>
        </p:nvPicPr>
        <p:blipFill rotWithShape="1">
          <a:blip r:embed="rId2"/>
          <a:srcRect r="-1" b="7685"/>
          <a:stretch/>
        </p:blipFill>
        <p:spPr>
          <a:xfrm>
            <a:off x="5922492" y="666728"/>
            <a:ext cx="5536001" cy="5465791"/>
          </a:xfrm>
          <a:prstGeom prst="rect">
            <a:avLst/>
          </a:prstGeom>
        </p:spPr>
      </p:pic>
    </p:spTree>
    <p:extLst>
      <p:ext uri="{BB962C8B-B14F-4D97-AF65-F5344CB8AC3E}">
        <p14:creationId xmlns:p14="http://schemas.microsoft.com/office/powerpoint/2010/main" val="37503534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16">
            <a:extLst>
              <a:ext uri="{FF2B5EF4-FFF2-40B4-BE49-F238E27FC236}">
                <a16:creationId xmlns:a16="http://schemas.microsoft.com/office/drawing/2014/main" id="{6F828D28-8E09-41CC-8229-3070B5467A9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map of a park&#10;&#10;Description automatically generated">
            <a:extLst>
              <a:ext uri="{FF2B5EF4-FFF2-40B4-BE49-F238E27FC236}">
                <a16:creationId xmlns:a16="http://schemas.microsoft.com/office/drawing/2014/main" id="{07AC8192-67C5-17BD-B8EF-4369DB7CA4BC}"/>
              </a:ext>
            </a:extLst>
          </p:cNvPr>
          <p:cNvPicPr>
            <a:picLocks noChangeAspect="1"/>
          </p:cNvPicPr>
          <p:nvPr/>
        </p:nvPicPr>
        <p:blipFill rotWithShape="1">
          <a:blip r:embed="rId2"/>
          <a:srcRect t="5269" b="6148"/>
          <a:stretch/>
        </p:blipFill>
        <p:spPr>
          <a:xfrm>
            <a:off x="20" y="-22"/>
            <a:ext cx="12191977" cy="6858022"/>
          </a:xfrm>
          <a:prstGeom prst="rect">
            <a:avLst/>
          </a:prstGeom>
        </p:spPr>
      </p:pic>
      <p:sp>
        <p:nvSpPr>
          <p:cNvPr id="24" name="Rectangle 18">
            <a:extLst>
              <a:ext uri="{FF2B5EF4-FFF2-40B4-BE49-F238E27FC236}">
                <a16:creationId xmlns:a16="http://schemas.microsoft.com/office/drawing/2014/main" id="{D5B012D8-7F27-4758-9AC6-C889B154BD7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467EAA5-CA4C-15BE-7D55-45E78696A377}"/>
              </a:ext>
            </a:extLst>
          </p:cNvPr>
          <p:cNvSpPr>
            <a:spLocks noGrp="1"/>
          </p:cNvSpPr>
          <p:nvPr>
            <p:ph type="title"/>
          </p:nvPr>
        </p:nvSpPr>
        <p:spPr>
          <a:xfrm>
            <a:off x="643466" y="643467"/>
            <a:ext cx="5452529" cy="3569242"/>
          </a:xfrm>
        </p:spPr>
        <p:txBody>
          <a:bodyPr vert="horz" lIns="91440" tIns="45720" rIns="91440" bIns="45720" rtlCol="0" anchor="t">
            <a:normAutofit/>
          </a:bodyPr>
          <a:lstStyle/>
          <a:p>
            <a:r>
              <a:rPr lang="en-US" sz="5200" dirty="0">
                <a:solidFill>
                  <a:srgbClr val="FFFFFF"/>
                </a:solidFill>
              </a:rPr>
              <a:t>An opportunity to meet our needs</a:t>
            </a:r>
          </a:p>
        </p:txBody>
      </p:sp>
      <p:sp>
        <p:nvSpPr>
          <p:cNvPr id="25" name="Rectangle 20">
            <a:extLst>
              <a:ext uri="{FF2B5EF4-FFF2-40B4-BE49-F238E27FC236}">
                <a16:creationId xmlns:a16="http://schemas.microsoft.com/office/drawing/2014/main" id="{4063B759-00FC-46D1-9898-8E8625268FA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731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F828D28-8E09-41CC-8229-3070B5467A9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5A84A64-DD6F-9F7E-7664-CA3977E876C2}"/>
              </a:ext>
            </a:extLst>
          </p:cNvPr>
          <p:cNvPicPr>
            <a:picLocks noChangeAspect="1"/>
          </p:cNvPicPr>
          <p:nvPr/>
        </p:nvPicPr>
        <p:blipFill rotWithShape="1">
          <a:blip r:embed="rId2"/>
          <a:srcRect t="21439" b="3560"/>
          <a:stretch/>
        </p:blipFill>
        <p:spPr>
          <a:xfrm>
            <a:off x="20" y="-22"/>
            <a:ext cx="12191977" cy="6858022"/>
          </a:xfrm>
          <a:prstGeom prst="rect">
            <a:avLst/>
          </a:prstGeom>
        </p:spPr>
      </p:pic>
      <p:sp>
        <p:nvSpPr>
          <p:cNvPr id="13" name="Rectangle 12">
            <a:extLst>
              <a:ext uri="{FF2B5EF4-FFF2-40B4-BE49-F238E27FC236}">
                <a16:creationId xmlns:a16="http://schemas.microsoft.com/office/drawing/2014/main" id="{D5B012D8-7F27-4758-9AC6-C889B154BD7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le 1">
            <a:extLst>
              <a:ext uri="{FF2B5EF4-FFF2-40B4-BE49-F238E27FC236}">
                <a16:creationId xmlns:a16="http://schemas.microsoft.com/office/drawing/2014/main" id="{724CE0E8-1787-2D62-60BF-9D5D49D5FA2A}"/>
              </a:ext>
            </a:extLst>
          </p:cNvPr>
          <p:cNvSpPr>
            <a:spLocks noGrp="1"/>
          </p:cNvSpPr>
          <p:nvPr>
            <p:ph type="title"/>
          </p:nvPr>
        </p:nvSpPr>
        <p:spPr>
          <a:xfrm>
            <a:off x="643466" y="643467"/>
            <a:ext cx="5452529" cy="3569242"/>
          </a:xfrm>
        </p:spPr>
        <p:txBody>
          <a:bodyPr vert="horz" lIns="91440" tIns="45720" rIns="91440" bIns="45720" rtlCol="0" anchor="t">
            <a:normAutofit/>
          </a:bodyPr>
          <a:lstStyle/>
          <a:p>
            <a:r>
              <a:rPr lang="en-US" sz="5200" dirty="0">
                <a:solidFill>
                  <a:srgbClr val="FFFFFF"/>
                </a:solidFill>
              </a:rPr>
              <a:t>An opportunity to meet our needs</a:t>
            </a:r>
          </a:p>
        </p:txBody>
      </p:sp>
      <p:sp>
        <p:nvSpPr>
          <p:cNvPr id="15" name="Rectangle 14">
            <a:extLst>
              <a:ext uri="{FF2B5EF4-FFF2-40B4-BE49-F238E27FC236}">
                <a16:creationId xmlns:a16="http://schemas.microsoft.com/office/drawing/2014/main" id="{4063B759-00FC-46D1-9898-8E8625268FA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7706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4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11584A"/>
        </a:solidFill>
        <a:effectLst/>
      </p:bgPr>
    </p:bg>
    <p:spTree>
      <p:nvGrpSpPr>
        <p:cNvPr id="1" name=""/>
        <p:cNvGrpSpPr/>
        <p:nvPr/>
      </p:nvGrpSpPr>
      <p:grpSpPr>
        <a:xfrm>
          <a:off x="0" y="0"/>
          <a:ext cx="0" cy="0"/>
          <a:chOff x="0" y="0"/>
          <a:chExt cx="0" cy="0"/>
        </a:xfrm>
      </p:grpSpPr>
      <p:sp useBgFill="1">
        <p:nvSpPr>
          <p:cNvPr id="8199" name="Slide Background">
            <a:extLst>
              <a:ext uri="{FF2B5EF4-FFF2-40B4-BE49-F238E27FC236}">
                <a16:creationId xmlns:a16="http://schemas.microsoft.com/office/drawing/2014/main" id="{7B1AB9FE-36F5-4FD1-9850-DB5C5AD4828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194" name="Picture 2" descr="2023 AWESOME Guide of Things to Do in Plymouth Michigan">
            <a:extLst>
              <a:ext uri="{FF2B5EF4-FFF2-40B4-BE49-F238E27FC236}">
                <a16:creationId xmlns:a16="http://schemas.microsoft.com/office/drawing/2014/main" id="{3B846DA4-93F0-D0DF-BEE2-7124ECF2E03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3774" b="13068"/>
          <a:stretch/>
        </p:blipFill>
        <p:spPr bwMode="auto">
          <a:xfrm>
            <a:off x="20" y="10"/>
            <a:ext cx="12191979" cy="5486390"/>
          </a:xfrm>
          <a:prstGeom prst="rect">
            <a:avLst/>
          </a:prstGeom>
          <a:noFill/>
          <a:effectLst>
            <a:outerShdw blurRad="596900" dist="330200" dir="8820000" sx="87000" sy="87000" algn="ctr" rotWithShape="0">
              <a:srgbClr val="000000">
                <a:alpha val="29000"/>
              </a:srgbClr>
            </a:outerShdw>
          </a:effectLst>
          <a:extLst>
            <a:ext uri="{909E8E84-426E-40DD-AFC4-6F175D3DCCD1}">
              <a14:hiddenFill xmlns:a14="http://schemas.microsoft.com/office/drawing/2010/main">
                <a:solidFill>
                  <a:srgbClr val="FFFFFF"/>
                </a:solidFill>
              </a14:hiddenFill>
            </a:ext>
          </a:extLst>
        </p:spPr>
      </p:pic>
      <p:sp useBgFill="1">
        <p:nvSpPr>
          <p:cNvPr id="8201" name="Rectangle 8200">
            <a:extLst>
              <a:ext uri="{FF2B5EF4-FFF2-40B4-BE49-F238E27FC236}">
                <a16:creationId xmlns:a16="http://schemas.microsoft.com/office/drawing/2014/main" id="{F489C2E0-4895-4B72-85EA-7EE9FAFFDC7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86402"/>
            <a:ext cx="12192000" cy="1371598"/>
          </a:xfrm>
          <a:prstGeom prst="rect">
            <a:avLst/>
          </a:prstGeom>
          <a:ln>
            <a:noFill/>
          </a:ln>
          <a:effectLst>
            <a:outerShdw blurRad="254000" dist="114300" dir="20340000" sx="89000" sy="89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6ADD269-9BCB-190F-3F85-778940520A3C}"/>
              </a:ext>
            </a:extLst>
          </p:cNvPr>
          <p:cNvSpPr>
            <a:spLocks noGrp="1"/>
          </p:cNvSpPr>
          <p:nvPr>
            <p:ph type="title"/>
          </p:nvPr>
        </p:nvSpPr>
        <p:spPr>
          <a:xfrm>
            <a:off x="589556" y="5746071"/>
            <a:ext cx="7015499" cy="852260"/>
          </a:xfrm>
        </p:spPr>
        <p:txBody>
          <a:bodyPr vert="horz" lIns="91440" tIns="45720" rIns="91440" bIns="45720" rtlCol="0" anchor="ctr">
            <a:normAutofit/>
          </a:bodyPr>
          <a:lstStyle/>
          <a:p>
            <a:r>
              <a:rPr lang="en-US" sz="3600" dirty="0">
                <a:solidFill>
                  <a:schemeClr val="bg1"/>
                </a:solidFill>
              </a:rPr>
              <a:t>What are the economic benefits?</a:t>
            </a:r>
          </a:p>
        </p:txBody>
      </p:sp>
    </p:spTree>
    <p:extLst>
      <p:ext uri="{BB962C8B-B14F-4D97-AF65-F5344CB8AC3E}">
        <p14:creationId xmlns:p14="http://schemas.microsoft.com/office/powerpoint/2010/main" val="33902706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04812C46-200A-4DEB-A05E-3ED6C68C23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sign in a park&#10;&#10;Description automatically generated">
            <a:extLst>
              <a:ext uri="{FF2B5EF4-FFF2-40B4-BE49-F238E27FC236}">
                <a16:creationId xmlns:a16="http://schemas.microsoft.com/office/drawing/2014/main" id="{26D6E3E9-351C-9B9C-124C-66328E508E47}"/>
              </a:ext>
            </a:extLst>
          </p:cNvPr>
          <p:cNvPicPr>
            <a:picLocks noChangeAspect="1"/>
          </p:cNvPicPr>
          <p:nvPr/>
        </p:nvPicPr>
        <p:blipFill rotWithShape="1">
          <a:blip r:embed="rId2"/>
          <a:srcRect r="5882" b="-1"/>
          <a:stretch/>
        </p:blipFill>
        <p:spPr>
          <a:xfrm>
            <a:off x="2522356" y="10"/>
            <a:ext cx="9669642" cy="6857990"/>
          </a:xfrm>
          <a:prstGeom prst="rect">
            <a:avLst/>
          </a:prstGeom>
        </p:spPr>
      </p:pic>
      <p:sp>
        <p:nvSpPr>
          <p:cNvPr id="22" name="Rectangle 21">
            <a:extLst>
              <a:ext uri="{FF2B5EF4-FFF2-40B4-BE49-F238E27FC236}">
                <a16:creationId xmlns:a16="http://schemas.microsoft.com/office/drawing/2014/main" id="{D1EA859B-E555-4109-94F3-6700E046E0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D7FEA59-0F2B-E01C-0186-E93F6AD7A9AE}"/>
              </a:ext>
            </a:extLst>
          </p:cNvPr>
          <p:cNvSpPr>
            <a:spLocks noGrp="1"/>
          </p:cNvSpPr>
          <p:nvPr>
            <p:ph type="title"/>
          </p:nvPr>
        </p:nvSpPr>
        <p:spPr>
          <a:xfrm>
            <a:off x="838200" y="365125"/>
            <a:ext cx="3822189" cy="1899912"/>
          </a:xfrm>
        </p:spPr>
        <p:txBody>
          <a:bodyPr>
            <a:normAutofit/>
          </a:bodyPr>
          <a:lstStyle/>
          <a:p>
            <a:r>
              <a:rPr lang="en-US" sz="4000"/>
              <a:t>Plymouth property values</a:t>
            </a:r>
          </a:p>
        </p:txBody>
      </p:sp>
      <p:sp>
        <p:nvSpPr>
          <p:cNvPr id="3" name="Content Placeholder 2">
            <a:extLst>
              <a:ext uri="{FF2B5EF4-FFF2-40B4-BE49-F238E27FC236}">
                <a16:creationId xmlns:a16="http://schemas.microsoft.com/office/drawing/2014/main" id="{06C81135-3867-505A-CF8B-1CF1478CFFB9}"/>
              </a:ext>
            </a:extLst>
          </p:cNvPr>
          <p:cNvSpPr>
            <a:spLocks noGrp="1"/>
          </p:cNvSpPr>
          <p:nvPr>
            <p:ph idx="1"/>
          </p:nvPr>
        </p:nvSpPr>
        <p:spPr>
          <a:xfrm>
            <a:off x="838200" y="2434201"/>
            <a:ext cx="3822189" cy="3742762"/>
          </a:xfrm>
        </p:spPr>
        <p:txBody>
          <a:bodyPr>
            <a:normAutofit/>
          </a:bodyPr>
          <a:lstStyle/>
          <a:p>
            <a:pPr marL="0" indent="0">
              <a:buNone/>
            </a:pPr>
            <a:r>
              <a:rPr lang="en-US" sz="2000" dirty="0"/>
              <a:t>The National Recreation and Park Association estimates an 8-10% increase in value of property that is located close to a local park</a:t>
            </a:r>
          </a:p>
        </p:txBody>
      </p:sp>
    </p:spTree>
    <p:extLst>
      <p:ext uri="{BB962C8B-B14F-4D97-AF65-F5344CB8AC3E}">
        <p14:creationId xmlns:p14="http://schemas.microsoft.com/office/powerpoint/2010/main" val="27228174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342B7-1B39-5A4D-A816-529C38A876F3}"/>
              </a:ext>
            </a:extLst>
          </p:cNvPr>
          <p:cNvSpPr>
            <a:spLocks noGrp="1"/>
          </p:cNvSpPr>
          <p:nvPr>
            <p:ph type="title"/>
          </p:nvPr>
        </p:nvSpPr>
        <p:spPr>
          <a:xfrm>
            <a:off x="1141413" y="618518"/>
            <a:ext cx="9905998" cy="1294258"/>
          </a:xfrm>
        </p:spPr>
        <p:txBody>
          <a:bodyPr/>
          <a:lstStyle/>
          <a:p>
            <a:r>
              <a:rPr lang="en-US" dirty="0"/>
              <a:t>Welcome to rotary!</a:t>
            </a:r>
            <a:br>
              <a:rPr lang="en-US" dirty="0"/>
            </a:br>
            <a:endParaRPr lang="en-US" dirty="0"/>
          </a:p>
        </p:txBody>
      </p:sp>
      <p:sp>
        <p:nvSpPr>
          <p:cNvPr id="3" name="Content Placeholder 2">
            <a:extLst>
              <a:ext uri="{FF2B5EF4-FFF2-40B4-BE49-F238E27FC236}">
                <a16:creationId xmlns:a16="http://schemas.microsoft.com/office/drawing/2014/main" id="{D2B74EEA-5DF5-C2D2-8315-B35B0AB41D3E}"/>
              </a:ext>
            </a:extLst>
          </p:cNvPr>
          <p:cNvSpPr>
            <a:spLocks noGrp="1"/>
          </p:cNvSpPr>
          <p:nvPr>
            <p:ph idx="1"/>
          </p:nvPr>
        </p:nvSpPr>
        <p:spPr/>
        <p:txBody>
          <a:bodyPr vert="horz" lIns="91440" tIns="45720" rIns="91440" bIns="45720" rtlCol="0" anchor="t">
            <a:normAutofit/>
          </a:bodyPr>
          <a:lstStyle/>
          <a:p>
            <a:pPr marL="0" indent="0">
              <a:buNone/>
            </a:pPr>
            <a:endParaRPr lang="en-US" dirty="0"/>
          </a:p>
          <a:p>
            <a:r>
              <a:rPr lang="en-US" dirty="0"/>
              <a:t>Meditation –</a:t>
            </a:r>
          </a:p>
          <a:p>
            <a:r>
              <a:rPr lang="en-US" dirty="0"/>
              <a:t>Broadcaster –</a:t>
            </a:r>
          </a:p>
          <a:p>
            <a:r>
              <a:rPr lang="en-US" dirty="0"/>
              <a:t>Introduction of Guests</a:t>
            </a:r>
          </a:p>
          <a:p>
            <a:pPr marL="0" indent="0">
              <a:buNone/>
            </a:pPr>
            <a:endParaRPr lang="en-US" dirty="0"/>
          </a:p>
          <a:p>
            <a:endParaRPr lang="en-US" dirty="0"/>
          </a:p>
        </p:txBody>
      </p:sp>
    </p:spTree>
    <p:extLst>
      <p:ext uri="{BB962C8B-B14F-4D97-AF65-F5344CB8AC3E}">
        <p14:creationId xmlns:p14="http://schemas.microsoft.com/office/powerpoint/2010/main" val="36055686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BF28D83D-5C03-92F0-D218-1BE7B1CDA4E9}"/>
              </a:ext>
            </a:extLst>
          </p:cNvPr>
          <p:cNvPicPr>
            <a:picLocks noChangeAspect="1"/>
          </p:cNvPicPr>
          <p:nvPr/>
        </p:nvPicPr>
        <p:blipFill rotWithShape="1">
          <a:blip r:embed="rId2"/>
          <a:srcRect r="5882" b="-1"/>
          <a:stretch/>
        </p:blipFill>
        <p:spPr>
          <a:xfrm>
            <a:off x="2522356"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CCAD810-89D9-FFD9-CD60-925251410CA0}"/>
              </a:ext>
            </a:extLst>
          </p:cNvPr>
          <p:cNvSpPr>
            <a:spLocks noGrp="1"/>
          </p:cNvSpPr>
          <p:nvPr>
            <p:ph type="title"/>
          </p:nvPr>
        </p:nvSpPr>
        <p:spPr>
          <a:xfrm>
            <a:off x="838200" y="365125"/>
            <a:ext cx="3822189" cy="1899912"/>
          </a:xfrm>
        </p:spPr>
        <p:txBody>
          <a:bodyPr>
            <a:normAutofit/>
          </a:bodyPr>
          <a:lstStyle/>
          <a:p>
            <a:r>
              <a:rPr lang="en-US" sz="4000"/>
              <a:t>Income from out-of-town park visitor spending</a:t>
            </a:r>
          </a:p>
        </p:txBody>
      </p:sp>
      <p:sp>
        <p:nvSpPr>
          <p:cNvPr id="3" name="Content Placeholder 2">
            <a:extLst>
              <a:ext uri="{FF2B5EF4-FFF2-40B4-BE49-F238E27FC236}">
                <a16:creationId xmlns:a16="http://schemas.microsoft.com/office/drawing/2014/main" id="{C8CB48D9-B0C1-1236-F30E-EF75A9A57275}"/>
              </a:ext>
            </a:extLst>
          </p:cNvPr>
          <p:cNvSpPr>
            <a:spLocks noGrp="1"/>
          </p:cNvSpPr>
          <p:nvPr>
            <p:ph idx="1"/>
          </p:nvPr>
        </p:nvSpPr>
        <p:spPr>
          <a:xfrm>
            <a:off x="838200" y="2434201"/>
            <a:ext cx="3822189" cy="3742762"/>
          </a:xfrm>
        </p:spPr>
        <p:txBody>
          <a:bodyPr>
            <a:normAutofit/>
          </a:bodyPr>
          <a:lstStyle/>
          <a:p>
            <a:pPr marL="0" indent="0">
              <a:buNone/>
            </a:pPr>
            <a:r>
              <a:rPr lang="en-US" sz="2000"/>
              <a:t>Plymouth’s parks, such as Kellogg Park, are key economic drivers bringing visitors from far and wide to enjoy all that our community has to offer. They also act as staging sites for events and gatherings.</a:t>
            </a:r>
          </a:p>
        </p:txBody>
      </p:sp>
    </p:spTree>
    <p:extLst>
      <p:ext uri="{BB962C8B-B14F-4D97-AF65-F5344CB8AC3E}">
        <p14:creationId xmlns:p14="http://schemas.microsoft.com/office/powerpoint/2010/main" val="16204512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39" name="Rectangle 9238">
            <a:extLst>
              <a:ext uri="{FF2B5EF4-FFF2-40B4-BE49-F238E27FC236}">
                <a16:creationId xmlns:a16="http://schemas.microsoft.com/office/drawing/2014/main" id="{E91DC736-0EF8-4F87-9146-EBF1D2EE4D3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218" name="Picture 2" descr="About Downtown Plymouth | Schools, Demographics, Things to Do - Homes.com">
            <a:extLst>
              <a:ext uri="{FF2B5EF4-FFF2-40B4-BE49-F238E27FC236}">
                <a16:creationId xmlns:a16="http://schemas.microsoft.com/office/drawing/2014/main" id="{097D0502-39FF-2862-18B8-88F194EF350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61" t="6484" r="17836" b="-1"/>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9241" name="Rectangle 9240">
            <a:extLst>
              <a:ext uri="{FF2B5EF4-FFF2-40B4-BE49-F238E27FC236}">
                <a16:creationId xmlns:a16="http://schemas.microsoft.com/office/drawing/2014/main" id="{097CD68E-23E3-4007-8847-CD0944C4F7B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26E4DE9-2F47-F5ED-9799-0087C1BA034A}"/>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a:t>Parks can dramatically reduce the cost of managing stormwater</a:t>
            </a:r>
          </a:p>
        </p:txBody>
      </p:sp>
      <p:sp>
        <p:nvSpPr>
          <p:cNvPr id="3" name="Content Placeholder 2">
            <a:extLst>
              <a:ext uri="{FF2B5EF4-FFF2-40B4-BE49-F238E27FC236}">
                <a16:creationId xmlns:a16="http://schemas.microsoft.com/office/drawing/2014/main" id="{AAD12937-91C5-901D-A7B2-32C71285DFF7}"/>
              </a:ext>
            </a:extLst>
          </p:cNvPr>
          <p:cNvSpPr>
            <a:spLocks noGrp="1"/>
          </p:cNvSpPr>
          <p:nvPr>
            <p:ph idx="1"/>
          </p:nvPr>
        </p:nvSpPr>
        <p:spPr>
          <a:xfrm>
            <a:off x="477980" y="4872922"/>
            <a:ext cx="4023359" cy="1208141"/>
          </a:xfrm>
        </p:spPr>
        <p:txBody>
          <a:bodyPr vert="horz" lIns="91440" tIns="45720" rIns="91440" bIns="45720" rtlCol="0">
            <a:normAutofit/>
          </a:bodyPr>
          <a:lstStyle/>
          <a:p>
            <a:pPr marL="0" indent="0">
              <a:buNone/>
            </a:pPr>
            <a:r>
              <a:rPr lang="en-US" sz="2000"/>
              <a:t>Parks mitigate this by absorbing and slowing runoff, acting as reservoirs.</a:t>
            </a:r>
          </a:p>
        </p:txBody>
      </p:sp>
    </p:spTree>
    <p:extLst>
      <p:ext uri="{BB962C8B-B14F-4D97-AF65-F5344CB8AC3E}">
        <p14:creationId xmlns:p14="http://schemas.microsoft.com/office/powerpoint/2010/main" val="957014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542FB-4CBE-A8AF-9721-D185B75A023B}"/>
              </a:ext>
            </a:extLst>
          </p:cNvPr>
          <p:cNvSpPr>
            <a:spLocks noGrp="1"/>
          </p:cNvSpPr>
          <p:nvPr>
            <p:ph type="title"/>
          </p:nvPr>
        </p:nvSpPr>
        <p:spPr>
          <a:solidFill>
            <a:srgbClr val="11584A"/>
          </a:solidFill>
        </p:spPr>
        <p:txBody>
          <a:bodyPr/>
          <a:lstStyle/>
          <a:p>
            <a:r>
              <a:rPr lang="en-US" dirty="0">
                <a:solidFill>
                  <a:schemeClr val="bg1"/>
                </a:solidFill>
              </a:rPr>
              <a:t>What was the process to put this on the ballot?</a:t>
            </a:r>
          </a:p>
        </p:txBody>
      </p:sp>
      <p:sp>
        <p:nvSpPr>
          <p:cNvPr id="3" name="Content Placeholder 2">
            <a:extLst>
              <a:ext uri="{FF2B5EF4-FFF2-40B4-BE49-F238E27FC236}">
                <a16:creationId xmlns:a16="http://schemas.microsoft.com/office/drawing/2014/main" id="{F535DEE6-059A-C780-7EE9-1EC9E8B3AA0D}"/>
              </a:ext>
            </a:extLst>
          </p:cNvPr>
          <p:cNvSpPr>
            <a:spLocks noGrp="1"/>
          </p:cNvSpPr>
          <p:nvPr>
            <p:ph idx="1"/>
          </p:nvPr>
        </p:nvSpPr>
        <p:spPr/>
        <p:txBody>
          <a:bodyPr/>
          <a:lstStyle/>
          <a:p>
            <a:pPr marL="0" indent="0">
              <a:buNone/>
            </a:pPr>
            <a:r>
              <a:rPr lang="en-US" dirty="0"/>
              <a:t>2018 - the City Commission adopts joint recreation master plan with Twp.</a:t>
            </a:r>
          </a:p>
          <a:p>
            <a:pPr marL="0" indent="0">
              <a:buNone/>
            </a:pPr>
            <a:r>
              <a:rPr lang="en-US" dirty="0"/>
              <a:t>November 2021 - the City Commission receives survey results</a:t>
            </a:r>
          </a:p>
          <a:p>
            <a:pPr marL="0" indent="0">
              <a:buNone/>
            </a:pPr>
            <a:r>
              <a:rPr lang="en-US" dirty="0"/>
              <a:t>January 2023 – City Commission, Administration, and public create strategic plan for city</a:t>
            </a:r>
          </a:p>
          <a:p>
            <a:pPr marL="0" indent="0">
              <a:buNone/>
            </a:pPr>
            <a:r>
              <a:rPr lang="en-US" dirty="0"/>
              <a:t>2023 – City Commission asks Administration </a:t>
            </a:r>
            <a:r>
              <a:rPr lang="en-US"/>
              <a:t>to identify space </a:t>
            </a:r>
            <a:r>
              <a:rPr lang="en-US" dirty="0"/>
              <a:t>for Parks and Recreation</a:t>
            </a:r>
          </a:p>
          <a:p>
            <a:pPr marL="0" indent="0">
              <a:buNone/>
            </a:pPr>
            <a:r>
              <a:rPr lang="en-US" dirty="0"/>
              <a:t>July 2023 – City Commission adopted ballot language</a:t>
            </a:r>
          </a:p>
          <a:p>
            <a:pPr marL="0" indent="0">
              <a:buNone/>
            </a:pPr>
            <a:r>
              <a:rPr lang="en-US" dirty="0"/>
              <a:t>August 2023 – Governor and Attorney General approve language</a:t>
            </a:r>
          </a:p>
        </p:txBody>
      </p:sp>
    </p:spTree>
    <p:extLst>
      <p:ext uri="{BB962C8B-B14F-4D97-AF65-F5344CB8AC3E}">
        <p14:creationId xmlns:p14="http://schemas.microsoft.com/office/powerpoint/2010/main" val="41118808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47" name="Rectangle 10246">
            <a:extLst>
              <a:ext uri="{FF2B5EF4-FFF2-40B4-BE49-F238E27FC236}">
                <a16:creationId xmlns:a16="http://schemas.microsoft.com/office/drawing/2014/main" id="{665DBBEF-238B-476B-96AB-8AAC3224ECE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788B461-FC07-83D2-1EF6-14A0EEA868FE}"/>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4100" kern="1200">
                <a:solidFill>
                  <a:schemeClr val="tx1"/>
                </a:solidFill>
                <a:latin typeface="+mj-lt"/>
                <a:ea typeface="+mj-ea"/>
                <a:cs typeface="+mj-cs"/>
              </a:rPr>
              <a:t>Why aren’t the taxes I pay enough to cover the cost for parks and recreation?</a:t>
            </a:r>
          </a:p>
        </p:txBody>
      </p:sp>
      <p:sp>
        <p:nvSpPr>
          <p:cNvPr id="10249"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rgbClr val="11584A"/>
          </a:solidFill>
          <a:ln w="38100" cap="rnd">
            <a:solidFill>
              <a:srgbClr val="11584A"/>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42" name="Picture 2" descr="A pie chart of a number of individuals&#10;&#10;Description automatically generated">
            <a:extLst>
              <a:ext uri="{FF2B5EF4-FFF2-40B4-BE49-F238E27FC236}">
                <a16:creationId xmlns:a16="http://schemas.microsoft.com/office/drawing/2014/main" id="{A7290BA7-5C52-8438-2B7E-84B3BD20690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654296" y="854225"/>
            <a:ext cx="7214616" cy="5122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72012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274" name="Rectangle 11270">
            <a:extLst>
              <a:ext uri="{FF2B5EF4-FFF2-40B4-BE49-F238E27FC236}">
                <a16:creationId xmlns:a16="http://schemas.microsoft.com/office/drawing/2014/main" id="{F0DCC097-1DB8-4B6D-85D0-6FBA0E1CA4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273" name="Freeform: Shape 11272">
            <a:extLst>
              <a:ext uri="{FF2B5EF4-FFF2-40B4-BE49-F238E27FC236}">
                <a16:creationId xmlns:a16="http://schemas.microsoft.com/office/drawing/2014/main" id="{E0B58608-23C8-4441-994D-C6823EEE1DB7}"/>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val="1"/>
              </p:ext>
            </p:extLst>
          </p:nvPr>
        </p:nvSpPr>
        <p:spPr>
          <a:xfrm>
            <a:off x="1" y="0"/>
            <a:ext cx="12191999" cy="2083506"/>
          </a:xfrm>
          <a:custGeom>
            <a:avLst/>
            <a:gdLst>
              <a:gd name="connsiteX0" fmla="*/ 0 w 12191999"/>
              <a:gd name="connsiteY0" fmla="*/ 0 h 2083506"/>
              <a:gd name="connsiteX1" fmla="*/ 9429748 w 12191999"/>
              <a:gd name="connsiteY1" fmla="*/ 0 h 2083506"/>
              <a:gd name="connsiteX2" fmla="*/ 9429748 w 12191999"/>
              <a:gd name="connsiteY2" fmla="*/ 1 h 2083506"/>
              <a:gd name="connsiteX3" fmla="*/ 12191999 w 12191999"/>
              <a:gd name="connsiteY3" fmla="*/ 1 h 2083506"/>
              <a:gd name="connsiteX4" fmla="*/ 12191999 w 12191999"/>
              <a:gd name="connsiteY4" fmla="*/ 1164372 h 2083506"/>
              <a:gd name="connsiteX5" fmla="*/ 12147852 w 12191999"/>
              <a:gd name="connsiteY5" fmla="*/ 1163783 h 2083506"/>
              <a:gd name="connsiteX6" fmla="*/ 11993604 w 12191999"/>
              <a:gd name="connsiteY6" fmla="*/ 1153496 h 2083506"/>
              <a:gd name="connsiteX7" fmla="*/ 11865319 w 12191999"/>
              <a:gd name="connsiteY7" fmla="*/ 1176624 h 2083506"/>
              <a:gd name="connsiteX8" fmla="*/ 11718353 w 12191999"/>
              <a:gd name="connsiteY8" fmla="*/ 1209136 h 2083506"/>
              <a:gd name="connsiteX9" fmla="*/ 11609067 w 12191999"/>
              <a:gd name="connsiteY9" fmla="*/ 1218512 h 2083506"/>
              <a:gd name="connsiteX10" fmla="*/ 11545958 w 12191999"/>
              <a:gd name="connsiteY10" fmla="*/ 1240430 h 2083506"/>
              <a:gd name="connsiteX11" fmla="*/ 11445770 w 12191999"/>
              <a:gd name="connsiteY11" fmla="*/ 1225780 h 2083506"/>
              <a:gd name="connsiteX12" fmla="*/ 11398842 w 12191999"/>
              <a:gd name="connsiteY12" fmla="*/ 1227250 h 2083506"/>
              <a:gd name="connsiteX13" fmla="*/ 11240093 w 12191999"/>
              <a:gd name="connsiteY13" fmla="*/ 1266797 h 2083506"/>
              <a:gd name="connsiteX14" fmla="*/ 11141364 w 12191999"/>
              <a:gd name="connsiteY14" fmla="*/ 1288059 h 2083506"/>
              <a:gd name="connsiteX15" fmla="*/ 11015396 w 12191999"/>
              <a:gd name="connsiteY15" fmla="*/ 1353104 h 2083506"/>
              <a:gd name="connsiteX16" fmla="*/ 10973905 w 12191999"/>
              <a:gd name="connsiteY16" fmla="*/ 1365109 h 2083506"/>
              <a:gd name="connsiteX17" fmla="*/ 10904858 w 12191999"/>
              <a:gd name="connsiteY17" fmla="*/ 1371966 h 2083506"/>
              <a:gd name="connsiteX18" fmla="*/ 10827883 w 12191999"/>
              <a:gd name="connsiteY18" fmla="*/ 1410270 h 2083506"/>
              <a:gd name="connsiteX19" fmla="*/ 10690996 w 12191999"/>
              <a:gd name="connsiteY19" fmla="*/ 1426394 h 2083506"/>
              <a:gd name="connsiteX20" fmla="*/ 10624461 w 12191999"/>
              <a:gd name="connsiteY20" fmla="*/ 1444283 h 2083506"/>
              <a:gd name="connsiteX21" fmla="*/ 10517208 w 12191999"/>
              <a:gd name="connsiteY21" fmla="*/ 1478947 h 2083506"/>
              <a:gd name="connsiteX22" fmla="*/ 10497937 w 12191999"/>
              <a:gd name="connsiteY22" fmla="*/ 1469831 h 2083506"/>
              <a:gd name="connsiteX23" fmla="*/ 10471201 w 12191999"/>
              <a:gd name="connsiteY23" fmla="*/ 1486037 h 2083506"/>
              <a:gd name="connsiteX24" fmla="*/ 10448263 w 12191999"/>
              <a:gd name="connsiteY24" fmla="*/ 1478223 h 2083506"/>
              <a:gd name="connsiteX25" fmla="*/ 10388089 w 12191999"/>
              <a:gd name="connsiteY25" fmla="*/ 1507175 h 2083506"/>
              <a:gd name="connsiteX26" fmla="*/ 10333720 w 12191999"/>
              <a:gd name="connsiteY26" fmla="*/ 1515848 h 2083506"/>
              <a:gd name="connsiteX27" fmla="*/ 10104338 w 12191999"/>
              <a:gd name="connsiteY27" fmla="*/ 1569424 h 2083506"/>
              <a:gd name="connsiteX28" fmla="*/ 9910445 w 12191999"/>
              <a:gd name="connsiteY28" fmla="*/ 1632275 h 2083506"/>
              <a:gd name="connsiteX29" fmla="*/ 9770872 w 12191999"/>
              <a:gd name="connsiteY29" fmla="*/ 1688088 h 2083506"/>
              <a:gd name="connsiteX30" fmla="*/ 9733849 w 12191999"/>
              <a:gd name="connsiteY30" fmla="*/ 1700034 h 2083506"/>
              <a:gd name="connsiteX31" fmla="*/ 9703714 w 12191999"/>
              <a:gd name="connsiteY31" fmla="*/ 1730093 h 2083506"/>
              <a:gd name="connsiteX32" fmla="*/ 9698351 w 12191999"/>
              <a:gd name="connsiteY32" fmla="*/ 1730377 h 2083506"/>
              <a:gd name="connsiteX33" fmla="*/ 9632895 w 12191999"/>
              <a:gd name="connsiteY33" fmla="*/ 1736363 h 2083506"/>
              <a:gd name="connsiteX34" fmla="*/ 9569107 w 12191999"/>
              <a:gd name="connsiteY34" fmla="*/ 1741010 h 2083506"/>
              <a:gd name="connsiteX35" fmla="*/ 9536451 w 12191999"/>
              <a:gd name="connsiteY35" fmla="*/ 1755120 h 2083506"/>
              <a:gd name="connsiteX36" fmla="*/ 9529385 w 12191999"/>
              <a:gd name="connsiteY36" fmla="*/ 1757515 h 2083506"/>
              <a:gd name="connsiteX37" fmla="*/ 9498527 w 12191999"/>
              <a:gd name="connsiteY37" fmla="*/ 1753117 h 2083506"/>
              <a:gd name="connsiteX38" fmla="*/ 9436642 w 12191999"/>
              <a:gd name="connsiteY38" fmla="*/ 1755478 h 2083506"/>
              <a:gd name="connsiteX39" fmla="*/ 9429748 w 12191999"/>
              <a:gd name="connsiteY39" fmla="*/ 1756317 h 2083506"/>
              <a:gd name="connsiteX40" fmla="*/ 9429748 w 12191999"/>
              <a:gd name="connsiteY40" fmla="*/ 1768745 h 2083506"/>
              <a:gd name="connsiteX41" fmla="*/ 9425802 w 12191999"/>
              <a:gd name="connsiteY41" fmla="*/ 1769273 h 2083506"/>
              <a:gd name="connsiteX42" fmla="*/ 9349763 w 12191999"/>
              <a:gd name="connsiteY42" fmla="*/ 1776107 h 2083506"/>
              <a:gd name="connsiteX43" fmla="*/ 9256503 w 12191999"/>
              <a:gd name="connsiteY43" fmla="*/ 1800699 h 2083506"/>
              <a:gd name="connsiteX44" fmla="*/ 9222873 w 12191999"/>
              <a:gd name="connsiteY44" fmla="*/ 1803003 h 2083506"/>
              <a:gd name="connsiteX45" fmla="*/ 9224095 w 12191999"/>
              <a:gd name="connsiteY45" fmla="*/ 1807355 h 2083506"/>
              <a:gd name="connsiteX46" fmla="*/ 9211603 w 12191999"/>
              <a:gd name="connsiteY46" fmla="*/ 1807675 h 2083506"/>
              <a:gd name="connsiteX47" fmla="*/ 9183719 w 12191999"/>
              <a:gd name="connsiteY47" fmla="*/ 1807781 h 2083506"/>
              <a:gd name="connsiteX48" fmla="*/ 9100221 w 12191999"/>
              <a:gd name="connsiteY48" fmla="*/ 1808989 h 2083506"/>
              <a:gd name="connsiteX49" fmla="*/ 9077439 w 12191999"/>
              <a:gd name="connsiteY49" fmla="*/ 1817333 h 2083506"/>
              <a:gd name="connsiteX50" fmla="*/ 9055889 w 12191999"/>
              <a:gd name="connsiteY50" fmla="*/ 1817464 h 2083506"/>
              <a:gd name="connsiteX51" fmla="*/ 8930912 w 12191999"/>
              <a:gd name="connsiteY51" fmla="*/ 1828648 h 2083506"/>
              <a:gd name="connsiteX52" fmla="*/ 8913729 w 12191999"/>
              <a:gd name="connsiteY52" fmla="*/ 1829483 h 2083506"/>
              <a:gd name="connsiteX53" fmla="*/ 8904423 w 12191999"/>
              <a:gd name="connsiteY53" fmla="*/ 1833234 h 2083506"/>
              <a:gd name="connsiteX54" fmla="*/ 8871099 w 12191999"/>
              <a:gd name="connsiteY54" fmla="*/ 1833979 h 2083506"/>
              <a:gd name="connsiteX55" fmla="*/ 8869557 w 12191999"/>
              <a:gd name="connsiteY55" fmla="*/ 1836113 h 2083506"/>
              <a:gd name="connsiteX56" fmla="*/ 8760021 w 12191999"/>
              <a:gd name="connsiteY56" fmla="*/ 1854442 h 2083506"/>
              <a:gd name="connsiteX57" fmla="*/ 8741254 w 12191999"/>
              <a:gd name="connsiteY57" fmla="*/ 1857469 h 2083506"/>
              <a:gd name="connsiteX58" fmla="*/ 8725039 w 12191999"/>
              <a:gd name="connsiteY58" fmla="*/ 1856552 h 2083506"/>
              <a:gd name="connsiteX59" fmla="*/ 8635265 w 12191999"/>
              <a:gd name="connsiteY59" fmla="*/ 1859168 h 2083506"/>
              <a:gd name="connsiteX60" fmla="*/ 8613911 w 12191999"/>
              <a:gd name="connsiteY60" fmla="*/ 1857561 h 2083506"/>
              <a:gd name="connsiteX61" fmla="*/ 8604931 w 12191999"/>
              <a:gd name="connsiteY61" fmla="*/ 1854170 h 2083506"/>
              <a:gd name="connsiteX62" fmla="*/ 8570171 w 12191999"/>
              <a:gd name="connsiteY62" fmla="*/ 1860579 h 2083506"/>
              <a:gd name="connsiteX63" fmla="*/ 8516537 w 12191999"/>
              <a:gd name="connsiteY63" fmla="*/ 1864971 h 2083506"/>
              <a:gd name="connsiteX64" fmla="*/ 8491046 w 12191999"/>
              <a:gd name="connsiteY64" fmla="*/ 1868141 h 2083506"/>
              <a:gd name="connsiteX65" fmla="*/ 8470478 w 12191999"/>
              <a:gd name="connsiteY65" fmla="*/ 1866216 h 2083506"/>
              <a:gd name="connsiteX66" fmla="*/ 8353433 w 12191999"/>
              <a:gd name="connsiteY66" fmla="*/ 1865729 h 2083506"/>
              <a:gd name="connsiteX67" fmla="*/ 8347675 w 12191999"/>
              <a:gd name="connsiteY67" fmla="*/ 1865075 h 2083506"/>
              <a:gd name="connsiteX68" fmla="*/ 8343939 w 12191999"/>
              <a:gd name="connsiteY68" fmla="*/ 1865677 h 2083506"/>
              <a:gd name="connsiteX69" fmla="*/ 8221566 w 12191999"/>
              <a:gd name="connsiteY69" fmla="*/ 1881148 h 2083506"/>
              <a:gd name="connsiteX70" fmla="*/ 8066095 w 12191999"/>
              <a:gd name="connsiteY70" fmla="*/ 1919902 h 2083506"/>
              <a:gd name="connsiteX71" fmla="*/ 8044849 w 12191999"/>
              <a:gd name="connsiteY71" fmla="*/ 1916308 h 2083506"/>
              <a:gd name="connsiteX72" fmla="*/ 8041142 w 12191999"/>
              <a:gd name="connsiteY72" fmla="*/ 1915506 h 2083506"/>
              <a:gd name="connsiteX73" fmla="*/ 8022159 w 12191999"/>
              <a:gd name="connsiteY73" fmla="*/ 1911521 h 2083506"/>
              <a:gd name="connsiteX74" fmla="*/ 7944932 w 12191999"/>
              <a:gd name="connsiteY74" fmla="*/ 1917265 h 2083506"/>
              <a:gd name="connsiteX75" fmla="*/ 7879011 w 12191999"/>
              <a:gd name="connsiteY75" fmla="*/ 1928570 h 2083506"/>
              <a:gd name="connsiteX76" fmla="*/ 7865529 w 12191999"/>
              <a:gd name="connsiteY76" fmla="*/ 1934399 h 2083506"/>
              <a:gd name="connsiteX77" fmla="*/ 7774801 w 12191999"/>
              <a:gd name="connsiteY77" fmla="*/ 1947969 h 2083506"/>
              <a:gd name="connsiteX78" fmla="*/ 7748398 w 12191999"/>
              <a:gd name="connsiteY78" fmla="*/ 1955982 h 2083506"/>
              <a:gd name="connsiteX79" fmla="*/ 7740684 w 12191999"/>
              <a:gd name="connsiteY79" fmla="*/ 1955717 h 2083506"/>
              <a:gd name="connsiteX80" fmla="*/ 7712976 w 12191999"/>
              <a:gd name="connsiteY80" fmla="*/ 1960442 h 2083506"/>
              <a:gd name="connsiteX81" fmla="*/ 7699956 w 12191999"/>
              <a:gd name="connsiteY81" fmla="*/ 1966104 h 2083506"/>
              <a:gd name="connsiteX82" fmla="*/ 7684158 w 12191999"/>
              <a:gd name="connsiteY82" fmla="*/ 1962927 h 2083506"/>
              <a:gd name="connsiteX83" fmla="*/ 7643109 w 12191999"/>
              <a:gd name="connsiteY83" fmla="*/ 1964400 h 2083506"/>
              <a:gd name="connsiteX84" fmla="*/ 7630180 w 12191999"/>
              <a:gd name="connsiteY84" fmla="*/ 1970266 h 2083506"/>
              <a:gd name="connsiteX85" fmla="*/ 7609131 w 12191999"/>
              <a:gd name="connsiteY85" fmla="*/ 1971774 h 2083506"/>
              <a:gd name="connsiteX86" fmla="*/ 7555555 w 12191999"/>
              <a:gd name="connsiteY86" fmla="*/ 1969491 h 2083506"/>
              <a:gd name="connsiteX87" fmla="*/ 7520919 w 12191999"/>
              <a:gd name="connsiteY87" fmla="*/ 1970177 h 2083506"/>
              <a:gd name="connsiteX88" fmla="*/ 7456258 w 12191999"/>
              <a:gd name="connsiteY88" fmla="*/ 1960468 h 2083506"/>
              <a:gd name="connsiteX89" fmla="*/ 7393047 w 12191999"/>
              <a:gd name="connsiteY89" fmla="*/ 1952408 h 2083506"/>
              <a:gd name="connsiteX90" fmla="*/ 7199912 w 12191999"/>
              <a:gd name="connsiteY90" fmla="*/ 1959913 h 2083506"/>
              <a:gd name="connsiteX91" fmla="*/ 7146774 w 12191999"/>
              <a:gd name="connsiteY91" fmla="*/ 1956641 h 2083506"/>
              <a:gd name="connsiteX92" fmla="*/ 7122244 w 12191999"/>
              <a:gd name="connsiteY92" fmla="*/ 1953891 h 2083506"/>
              <a:gd name="connsiteX93" fmla="*/ 7032241 w 12191999"/>
              <a:gd name="connsiteY93" fmla="*/ 1962723 h 2083506"/>
              <a:gd name="connsiteX94" fmla="*/ 6941492 w 12191999"/>
              <a:gd name="connsiteY94" fmla="*/ 1976868 h 2083506"/>
              <a:gd name="connsiteX95" fmla="*/ 6906514 w 12191999"/>
              <a:gd name="connsiteY95" fmla="*/ 1968589 h 2083506"/>
              <a:gd name="connsiteX96" fmla="*/ 6826395 w 12191999"/>
              <a:gd name="connsiteY96" fmla="*/ 1974141 h 2083506"/>
              <a:gd name="connsiteX97" fmla="*/ 6716431 w 12191999"/>
              <a:gd name="connsiteY97" fmla="*/ 2004297 h 2083506"/>
              <a:gd name="connsiteX98" fmla="*/ 6569607 w 12191999"/>
              <a:gd name="connsiteY98" fmla="*/ 2015496 h 2083506"/>
              <a:gd name="connsiteX99" fmla="*/ 6561430 w 12191999"/>
              <a:gd name="connsiteY99" fmla="*/ 2020996 h 2083506"/>
              <a:gd name="connsiteX100" fmla="*/ 6549371 w 12191999"/>
              <a:gd name="connsiteY100" fmla="*/ 2024747 h 2083506"/>
              <a:gd name="connsiteX101" fmla="*/ 6547040 w 12191999"/>
              <a:gd name="connsiteY101" fmla="*/ 2024474 h 2083506"/>
              <a:gd name="connsiteX102" fmla="*/ 6530482 w 12191999"/>
              <a:gd name="connsiteY102" fmla="*/ 2026659 h 2083506"/>
              <a:gd name="connsiteX103" fmla="*/ 6528565 w 12191999"/>
              <a:gd name="connsiteY103" fmla="*/ 2028600 h 2083506"/>
              <a:gd name="connsiteX104" fmla="*/ 6517741 w 12191999"/>
              <a:gd name="connsiteY104" fmla="*/ 2030558 h 2083506"/>
              <a:gd name="connsiteX105" fmla="*/ 6497855 w 12191999"/>
              <a:gd name="connsiteY105" fmla="*/ 2035650 h 2083506"/>
              <a:gd name="connsiteX106" fmla="*/ 6492785 w 12191999"/>
              <a:gd name="connsiteY106" fmla="*/ 2035444 h 2083506"/>
              <a:gd name="connsiteX107" fmla="*/ 6460692 w 12191999"/>
              <a:gd name="connsiteY107" fmla="*/ 2041321 h 2083506"/>
              <a:gd name="connsiteX108" fmla="*/ 6459609 w 12191999"/>
              <a:gd name="connsiteY108" fmla="*/ 2040851 h 2083506"/>
              <a:gd name="connsiteX109" fmla="*/ 6447765 w 12191999"/>
              <a:gd name="connsiteY109" fmla="*/ 2040102 h 2083506"/>
              <a:gd name="connsiteX110" fmla="*/ 6426590 w 12191999"/>
              <a:gd name="connsiteY110" fmla="*/ 2039928 h 2083506"/>
              <a:gd name="connsiteX111" fmla="*/ 6401693 w 12191999"/>
              <a:gd name="connsiteY111" fmla="*/ 2033537 h 2083506"/>
              <a:gd name="connsiteX112" fmla="*/ 6387141 w 12191999"/>
              <a:gd name="connsiteY112" fmla="*/ 2033161 h 2083506"/>
              <a:gd name="connsiteX113" fmla="*/ 6357846 w 12191999"/>
              <a:gd name="connsiteY113" fmla="*/ 2036782 h 2083506"/>
              <a:gd name="connsiteX114" fmla="*/ 6342914 w 12191999"/>
              <a:gd name="connsiteY114" fmla="*/ 2037585 h 2083506"/>
              <a:gd name="connsiteX115" fmla="*/ 6336300 w 12191999"/>
              <a:gd name="connsiteY115" fmla="*/ 2038781 h 2083506"/>
              <a:gd name="connsiteX116" fmla="*/ 6317178 w 12191999"/>
              <a:gd name="connsiteY116" fmla="*/ 2038968 h 2083506"/>
              <a:gd name="connsiteX117" fmla="*/ 6161427 w 12191999"/>
              <a:gd name="connsiteY117" fmla="*/ 2047338 h 2083506"/>
              <a:gd name="connsiteX118" fmla="*/ 6097339 w 12191999"/>
              <a:gd name="connsiteY118" fmla="*/ 2082438 h 2083506"/>
              <a:gd name="connsiteX119" fmla="*/ 6079059 w 12191999"/>
              <a:gd name="connsiteY119" fmla="*/ 2081299 h 2083506"/>
              <a:gd name="connsiteX120" fmla="*/ 5998439 w 12191999"/>
              <a:gd name="connsiteY120" fmla="*/ 2070958 h 2083506"/>
              <a:gd name="connsiteX121" fmla="*/ 5904290 w 12191999"/>
              <a:gd name="connsiteY121" fmla="*/ 2070255 h 2083506"/>
              <a:gd name="connsiteX122" fmla="*/ 5814867 w 12191999"/>
              <a:gd name="connsiteY122" fmla="*/ 2079032 h 2083506"/>
              <a:gd name="connsiteX123" fmla="*/ 5725743 w 12191999"/>
              <a:gd name="connsiteY123" fmla="*/ 2070558 h 2083506"/>
              <a:gd name="connsiteX124" fmla="*/ 5650546 w 12191999"/>
              <a:gd name="connsiteY124" fmla="*/ 2052412 h 2083506"/>
              <a:gd name="connsiteX125" fmla="*/ 5581284 w 12191999"/>
              <a:gd name="connsiteY125" fmla="*/ 2023175 h 2083506"/>
              <a:gd name="connsiteX126" fmla="*/ 5572593 w 12191999"/>
              <a:gd name="connsiteY126" fmla="*/ 2018391 h 2083506"/>
              <a:gd name="connsiteX127" fmla="*/ 5548580 w 12191999"/>
              <a:gd name="connsiteY127" fmla="*/ 2016951 h 2083506"/>
              <a:gd name="connsiteX128" fmla="*/ 5471173 w 12191999"/>
              <a:gd name="connsiteY128" fmla="*/ 2018786 h 2083506"/>
              <a:gd name="connsiteX129" fmla="*/ 5340320 w 12191999"/>
              <a:gd name="connsiteY129" fmla="*/ 2037611 h 2083506"/>
              <a:gd name="connsiteX130" fmla="*/ 5254376 w 12191999"/>
              <a:gd name="connsiteY130" fmla="*/ 2042928 h 2083506"/>
              <a:gd name="connsiteX131" fmla="*/ 5258035 w 12191999"/>
              <a:gd name="connsiteY131" fmla="*/ 2035649 h 2083506"/>
              <a:gd name="connsiteX132" fmla="*/ 5230622 w 12191999"/>
              <a:gd name="connsiteY132" fmla="*/ 2024576 h 2083506"/>
              <a:gd name="connsiteX133" fmla="*/ 5026203 w 12191999"/>
              <a:gd name="connsiteY133" fmla="*/ 2030162 h 2083506"/>
              <a:gd name="connsiteX134" fmla="*/ 4973988 w 12191999"/>
              <a:gd name="connsiteY134" fmla="*/ 2026668 h 2083506"/>
              <a:gd name="connsiteX135" fmla="*/ 4928030 w 12191999"/>
              <a:gd name="connsiteY135" fmla="*/ 2033642 h 2083506"/>
              <a:gd name="connsiteX136" fmla="*/ 4908970 w 12191999"/>
              <a:gd name="connsiteY136" fmla="*/ 2030033 h 2083506"/>
              <a:gd name="connsiteX137" fmla="*/ 4905679 w 12191999"/>
              <a:gd name="connsiteY137" fmla="*/ 2029300 h 2083506"/>
              <a:gd name="connsiteX138" fmla="*/ 4892525 w 12191999"/>
              <a:gd name="connsiteY138" fmla="*/ 2028768 h 2083506"/>
              <a:gd name="connsiteX139" fmla="*/ 4888818 w 12191999"/>
              <a:gd name="connsiteY139" fmla="*/ 2025619 h 2083506"/>
              <a:gd name="connsiteX140" fmla="*/ 4869018 w 12191999"/>
              <a:gd name="connsiteY140" fmla="*/ 2022668 h 2083506"/>
              <a:gd name="connsiteX141" fmla="*/ 4844804 w 12191999"/>
              <a:gd name="connsiteY141" fmla="*/ 2022527 h 2083506"/>
              <a:gd name="connsiteX142" fmla="*/ 4758778 w 12191999"/>
              <a:gd name="connsiteY142" fmla="*/ 2021694 h 2083506"/>
              <a:gd name="connsiteX143" fmla="*/ 4744748 w 12191999"/>
              <a:gd name="connsiteY143" fmla="*/ 2023396 h 2083506"/>
              <a:gd name="connsiteX144" fmla="*/ 4698956 w 12191999"/>
              <a:gd name="connsiteY144" fmla="*/ 2020558 h 2083506"/>
              <a:gd name="connsiteX145" fmla="*/ 4658147 w 12191999"/>
              <a:gd name="connsiteY145" fmla="*/ 2019920 h 2083506"/>
              <a:gd name="connsiteX146" fmla="*/ 4631706 w 12191999"/>
              <a:gd name="connsiteY146" fmla="*/ 2021274 h 2083506"/>
              <a:gd name="connsiteX147" fmla="*/ 4624776 w 12191999"/>
              <a:gd name="connsiteY147" fmla="*/ 2020152 h 2083506"/>
              <a:gd name="connsiteX148" fmla="*/ 4598150 w 12191999"/>
              <a:gd name="connsiteY148" fmla="*/ 2019429 h 2083506"/>
              <a:gd name="connsiteX149" fmla="*/ 4584588 w 12191999"/>
              <a:gd name="connsiteY149" fmla="*/ 2021092 h 2083506"/>
              <a:gd name="connsiteX150" fmla="*/ 4571203 w 12191999"/>
              <a:gd name="connsiteY150" fmla="*/ 2017263 h 2083506"/>
              <a:gd name="connsiteX151" fmla="*/ 4567930 w 12191999"/>
              <a:gd name="connsiteY151" fmla="*/ 2014458 h 2083506"/>
              <a:gd name="connsiteX152" fmla="*/ 4548984 w 12191999"/>
              <a:gd name="connsiteY152" fmla="*/ 2015717 h 2083506"/>
              <a:gd name="connsiteX153" fmla="*/ 4533451 w 12191999"/>
              <a:gd name="connsiteY153" fmla="*/ 2012976 h 2083506"/>
              <a:gd name="connsiteX154" fmla="*/ 4519910 w 12191999"/>
              <a:gd name="connsiteY154" fmla="*/ 2014768 h 2083506"/>
              <a:gd name="connsiteX155" fmla="*/ 4514290 w 12191999"/>
              <a:gd name="connsiteY155" fmla="*/ 2014364 h 2083506"/>
              <a:gd name="connsiteX156" fmla="*/ 4500320 w 12191999"/>
              <a:gd name="connsiteY156" fmla="*/ 2013007 h 2083506"/>
              <a:gd name="connsiteX157" fmla="*/ 4476219 w 12191999"/>
              <a:gd name="connsiteY157" fmla="*/ 2009993 h 2083506"/>
              <a:gd name="connsiteX158" fmla="*/ 4468701 w 12191999"/>
              <a:gd name="connsiteY158" fmla="*/ 2009574 h 2083506"/>
              <a:gd name="connsiteX159" fmla="*/ 4452333 w 12191999"/>
              <a:gd name="connsiteY159" fmla="*/ 2004964 h 2083506"/>
              <a:gd name="connsiteX160" fmla="*/ 4420644 w 12191999"/>
              <a:gd name="connsiteY160" fmla="*/ 2001021 h 2083506"/>
              <a:gd name="connsiteX161" fmla="*/ 4364856 w 12191999"/>
              <a:gd name="connsiteY161" fmla="*/ 1987267 h 2083506"/>
              <a:gd name="connsiteX162" fmla="*/ 4332062 w 12191999"/>
              <a:gd name="connsiteY162" fmla="*/ 1980703 h 2083506"/>
              <a:gd name="connsiteX163" fmla="*/ 4309876 w 12191999"/>
              <a:gd name="connsiteY163" fmla="*/ 1974653 h 2083506"/>
              <a:gd name="connsiteX164" fmla="*/ 4244391 w 12191999"/>
              <a:gd name="connsiteY164" fmla="*/ 1966109 h 2083506"/>
              <a:gd name="connsiteX165" fmla="*/ 4132071 w 12191999"/>
              <a:gd name="connsiteY165" fmla="*/ 1954813 h 2083506"/>
              <a:gd name="connsiteX166" fmla="*/ 4109069 w 12191999"/>
              <a:gd name="connsiteY166" fmla="*/ 1951778 h 2083506"/>
              <a:gd name="connsiteX167" fmla="*/ 4092908 w 12191999"/>
              <a:gd name="connsiteY167" fmla="*/ 1946662 h 2083506"/>
              <a:gd name="connsiteX168" fmla="*/ 4092306 w 12191999"/>
              <a:gd name="connsiteY168" fmla="*/ 1943291 h 2083506"/>
              <a:gd name="connsiteX169" fmla="*/ 4080234 w 12191999"/>
              <a:gd name="connsiteY169" fmla="*/ 1941219 h 2083506"/>
              <a:gd name="connsiteX170" fmla="*/ 4077778 w 12191999"/>
              <a:gd name="connsiteY170" fmla="*/ 1940145 h 2083506"/>
              <a:gd name="connsiteX171" fmla="*/ 4062936 w 12191999"/>
              <a:gd name="connsiteY171" fmla="*/ 1934506 h 2083506"/>
              <a:gd name="connsiteX172" fmla="*/ 4012506 w 12191999"/>
              <a:gd name="connsiteY172" fmla="*/ 1935475 h 2083506"/>
              <a:gd name="connsiteX173" fmla="*/ 3965880 w 12191999"/>
              <a:gd name="connsiteY173" fmla="*/ 1925968 h 2083506"/>
              <a:gd name="connsiteX174" fmla="*/ 3765338 w 12191999"/>
              <a:gd name="connsiteY174" fmla="*/ 1906649 h 2083506"/>
              <a:gd name="connsiteX175" fmla="*/ 3749493 w 12191999"/>
              <a:gd name="connsiteY175" fmla="*/ 1893071 h 2083506"/>
              <a:gd name="connsiteX176" fmla="*/ 3672704 w 12191999"/>
              <a:gd name="connsiteY176" fmla="*/ 1881383 h 2083506"/>
              <a:gd name="connsiteX177" fmla="*/ 3530082 w 12191999"/>
              <a:gd name="connsiteY177" fmla="*/ 1883187 h 2083506"/>
              <a:gd name="connsiteX178" fmla="*/ 3387664 w 12191999"/>
              <a:gd name="connsiteY178" fmla="*/ 1862579 h 2083506"/>
              <a:gd name="connsiteX179" fmla="*/ 3371681 w 12191999"/>
              <a:gd name="connsiteY179" fmla="*/ 1865293 h 2083506"/>
              <a:gd name="connsiteX180" fmla="*/ 3355305 w 12191999"/>
              <a:gd name="connsiteY180" fmla="*/ 1865842 h 2083506"/>
              <a:gd name="connsiteX181" fmla="*/ 3353790 w 12191999"/>
              <a:gd name="connsiteY181" fmla="*/ 1865158 h 2083506"/>
              <a:gd name="connsiteX182" fmla="*/ 3336210 w 12191999"/>
              <a:gd name="connsiteY182" fmla="*/ 1863564 h 2083506"/>
              <a:gd name="connsiteX183" fmla="*/ 3331381 w 12191999"/>
              <a:gd name="connsiteY183" fmla="*/ 1864716 h 2083506"/>
              <a:gd name="connsiteX184" fmla="*/ 3319012 w 12191999"/>
              <a:gd name="connsiteY184" fmla="*/ 1864093 h 2083506"/>
              <a:gd name="connsiteX185" fmla="*/ 3293818 w 12191999"/>
              <a:gd name="connsiteY185" fmla="*/ 1864135 h 2083506"/>
              <a:gd name="connsiteX186" fmla="*/ 3289881 w 12191999"/>
              <a:gd name="connsiteY186" fmla="*/ 1862954 h 2083506"/>
              <a:gd name="connsiteX187" fmla="*/ 3253090 w 12191999"/>
              <a:gd name="connsiteY187" fmla="*/ 1861164 h 2083506"/>
              <a:gd name="connsiteX188" fmla="*/ 3252949 w 12191999"/>
              <a:gd name="connsiteY188" fmla="*/ 1860574 h 2083506"/>
              <a:gd name="connsiteX189" fmla="*/ 3244187 w 12191999"/>
              <a:gd name="connsiteY189" fmla="*/ 1857604 h 2083506"/>
              <a:gd name="connsiteX190" fmla="*/ 3246570 w 12191999"/>
              <a:gd name="connsiteY190" fmla="*/ 1852946 h 2083506"/>
              <a:gd name="connsiteX191" fmla="*/ 3237810 w 12191999"/>
              <a:gd name="connsiteY191" fmla="*/ 1853064 h 2083506"/>
              <a:gd name="connsiteX192" fmla="*/ 3230822 w 12191999"/>
              <a:gd name="connsiteY192" fmla="*/ 1855474 h 2083506"/>
              <a:gd name="connsiteX193" fmla="*/ 3136549 w 12191999"/>
              <a:gd name="connsiteY193" fmla="*/ 1874037 h 2083506"/>
              <a:gd name="connsiteX194" fmla="*/ 2845754 w 12191999"/>
              <a:gd name="connsiteY194" fmla="*/ 1910932 h 2083506"/>
              <a:gd name="connsiteX195" fmla="*/ 2786878 w 12191999"/>
              <a:gd name="connsiteY195" fmla="*/ 1917162 h 2083506"/>
              <a:gd name="connsiteX196" fmla="*/ 2725298 w 12191999"/>
              <a:gd name="connsiteY196" fmla="*/ 1912340 h 2083506"/>
              <a:gd name="connsiteX197" fmla="*/ 2697754 w 12191999"/>
              <a:gd name="connsiteY197" fmla="*/ 1914863 h 2083506"/>
              <a:gd name="connsiteX198" fmla="*/ 2568063 w 12191999"/>
              <a:gd name="connsiteY198" fmla="*/ 1936283 h 2083506"/>
              <a:gd name="connsiteX199" fmla="*/ 2489784 w 12191999"/>
              <a:gd name="connsiteY199" fmla="*/ 1943720 h 2083506"/>
              <a:gd name="connsiteX200" fmla="*/ 2458978 w 12191999"/>
              <a:gd name="connsiteY200" fmla="*/ 1938095 h 2083506"/>
              <a:gd name="connsiteX201" fmla="*/ 2318712 w 12191999"/>
              <a:gd name="connsiteY201" fmla="*/ 1934474 h 2083506"/>
              <a:gd name="connsiteX202" fmla="*/ 2268709 w 12191999"/>
              <a:gd name="connsiteY202" fmla="*/ 1940521 h 2083506"/>
              <a:gd name="connsiteX203" fmla="*/ 2264080 w 12191999"/>
              <a:gd name="connsiteY203" fmla="*/ 1941232 h 2083506"/>
              <a:gd name="connsiteX204" fmla="*/ 2254684 w 12191999"/>
              <a:gd name="connsiteY204" fmla="*/ 1943524 h 2083506"/>
              <a:gd name="connsiteX205" fmla="*/ 2252523 w 12191999"/>
              <a:gd name="connsiteY205" fmla="*/ 1943004 h 2083506"/>
              <a:gd name="connsiteX206" fmla="*/ 2173350 w 12191999"/>
              <a:gd name="connsiteY206" fmla="*/ 1929202 h 2083506"/>
              <a:gd name="connsiteX207" fmla="*/ 2155266 w 12191999"/>
              <a:gd name="connsiteY207" fmla="*/ 1920267 h 2083506"/>
              <a:gd name="connsiteX208" fmla="*/ 2091013 w 12191999"/>
              <a:gd name="connsiteY208" fmla="*/ 1914631 h 2083506"/>
              <a:gd name="connsiteX209" fmla="*/ 2030712 w 12191999"/>
              <a:gd name="connsiteY209" fmla="*/ 1897690 h 2083506"/>
              <a:gd name="connsiteX210" fmla="*/ 1908838 w 12191999"/>
              <a:gd name="connsiteY210" fmla="*/ 1892222 h 2083506"/>
              <a:gd name="connsiteX211" fmla="*/ 1877796 w 12191999"/>
              <a:gd name="connsiteY211" fmla="*/ 1883887 h 2083506"/>
              <a:gd name="connsiteX212" fmla="*/ 1875824 w 12191999"/>
              <a:gd name="connsiteY212" fmla="*/ 1879265 h 2083506"/>
              <a:gd name="connsiteX213" fmla="*/ 1823048 w 12191999"/>
              <a:gd name="connsiteY213" fmla="*/ 1881064 h 2083506"/>
              <a:gd name="connsiteX214" fmla="*/ 1765736 w 12191999"/>
              <a:gd name="connsiteY214" fmla="*/ 1856578 h 2083506"/>
              <a:gd name="connsiteX215" fmla="*/ 1725669 w 12191999"/>
              <a:gd name="connsiteY215" fmla="*/ 1833744 h 2083506"/>
              <a:gd name="connsiteX216" fmla="*/ 1725216 w 12191999"/>
              <a:gd name="connsiteY216" fmla="*/ 1829447 h 2083506"/>
              <a:gd name="connsiteX217" fmla="*/ 1721485 w 12191999"/>
              <a:gd name="connsiteY217" fmla="*/ 1828960 h 2083506"/>
              <a:gd name="connsiteX218" fmla="*/ 1717786 w 12191999"/>
              <a:gd name="connsiteY218" fmla="*/ 1832224 h 2083506"/>
              <a:gd name="connsiteX219" fmla="*/ 1689907 w 12191999"/>
              <a:gd name="connsiteY219" fmla="*/ 1825425 h 2083506"/>
              <a:gd name="connsiteX220" fmla="*/ 1688093 w 12191999"/>
              <a:gd name="connsiteY220" fmla="*/ 1817391 h 2083506"/>
              <a:gd name="connsiteX221" fmla="*/ 1496789 w 12191999"/>
              <a:gd name="connsiteY221" fmla="*/ 1805297 h 2083506"/>
              <a:gd name="connsiteX222" fmla="*/ 1392839 w 12191999"/>
              <a:gd name="connsiteY222" fmla="*/ 1758649 h 2083506"/>
              <a:gd name="connsiteX223" fmla="*/ 1360872 w 12191999"/>
              <a:gd name="connsiteY223" fmla="*/ 1752441 h 2083506"/>
              <a:gd name="connsiteX224" fmla="*/ 1313885 w 12191999"/>
              <a:gd name="connsiteY224" fmla="*/ 1731785 h 2083506"/>
              <a:gd name="connsiteX225" fmla="*/ 1247665 w 12191999"/>
              <a:gd name="connsiteY225" fmla="*/ 1727765 h 2083506"/>
              <a:gd name="connsiteX226" fmla="*/ 1196850 w 12191999"/>
              <a:gd name="connsiteY226" fmla="*/ 1729622 h 2083506"/>
              <a:gd name="connsiteX227" fmla="*/ 1168728 w 12191999"/>
              <a:gd name="connsiteY227" fmla="*/ 1728550 h 2083506"/>
              <a:gd name="connsiteX228" fmla="*/ 1096918 w 12191999"/>
              <a:gd name="connsiteY228" fmla="*/ 1721485 h 2083506"/>
              <a:gd name="connsiteX229" fmla="*/ 1094082 w 12191999"/>
              <a:gd name="connsiteY229" fmla="*/ 1720113 h 2083506"/>
              <a:gd name="connsiteX230" fmla="*/ 1040782 w 12191999"/>
              <a:gd name="connsiteY230" fmla="*/ 1721762 h 2083506"/>
              <a:gd name="connsiteX231" fmla="*/ 955980 w 12191999"/>
              <a:gd name="connsiteY231" fmla="*/ 1719289 h 2083506"/>
              <a:gd name="connsiteX232" fmla="*/ 926108 w 12191999"/>
              <a:gd name="connsiteY232" fmla="*/ 1715917 h 2083506"/>
              <a:gd name="connsiteX233" fmla="*/ 876049 w 12191999"/>
              <a:gd name="connsiteY233" fmla="*/ 1710422 h 2083506"/>
              <a:gd name="connsiteX234" fmla="*/ 839194 w 12191999"/>
              <a:gd name="connsiteY234" fmla="*/ 1700176 h 2083506"/>
              <a:gd name="connsiteX235" fmla="*/ 797112 w 12191999"/>
              <a:gd name="connsiteY235" fmla="*/ 1698014 h 2083506"/>
              <a:gd name="connsiteX236" fmla="*/ 786610 w 12191999"/>
              <a:gd name="connsiteY236" fmla="*/ 1705455 h 2083506"/>
              <a:gd name="connsiteX237" fmla="*/ 741833 w 12191999"/>
              <a:gd name="connsiteY237" fmla="*/ 1700566 h 2083506"/>
              <a:gd name="connsiteX238" fmla="*/ 673985 w 12191999"/>
              <a:gd name="connsiteY238" fmla="*/ 1692278 h 2083506"/>
              <a:gd name="connsiteX239" fmla="*/ 634665 w 12191999"/>
              <a:gd name="connsiteY239" fmla="*/ 1689550 h 2083506"/>
              <a:gd name="connsiteX240" fmla="*/ 527471 w 12191999"/>
              <a:gd name="connsiteY240" fmla="*/ 1679869 h 2083506"/>
              <a:gd name="connsiteX241" fmla="*/ 420260 w 12191999"/>
              <a:gd name="connsiteY241" fmla="*/ 1668475 h 2083506"/>
              <a:gd name="connsiteX242" fmla="*/ 357630 w 12191999"/>
              <a:gd name="connsiteY242" fmla="*/ 1652142 h 2083506"/>
              <a:gd name="connsiteX243" fmla="*/ 269407 w 12191999"/>
              <a:gd name="connsiteY243" fmla="*/ 1643812 h 2083506"/>
              <a:gd name="connsiteX244" fmla="*/ 254769 w 12191999"/>
              <a:gd name="connsiteY244" fmla="*/ 1641013 h 2083506"/>
              <a:gd name="connsiteX245" fmla="*/ 150763 w 12191999"/>
              <a:gd name="connsiteY245" fmla="*/ 1628143 h 2083506"/>
              <a:gd name="connsiteX246" fmla="*/ 29133 w 12191999"/>
              <a:gd name="connsiteY246" fmla="*/ 1626172 h 2083506"/>
              <a:gd name="connsiteX247" fmla="*/ 0 w 12191999"/>
              <a:gd name="connsiteY247" fmla="*/ 1619589 h 2083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Lst>
            <a:rect l="l" t="t" r="r" b="b"/>
            <a:pathLst>
              <a:path w="12191999" h="2083506">
                <a:moveTo>
                  <a:pt x="0" y="0"/>
                </a:moveTo>
                <a:lnTo>
                  <a:pt x="9429748" y="0"/>
                </a:lnTo>
                <a:lnTo>
                  <a:pt x="9429748" y="1"/>
                </a:lnTo>
                <a:lnTo>
                  <a:pt x="12191999" y="1"/>
                </a:lnTo>
                <a:lnTo>
                  <a:pt x="12191999" y="1164372"/>
                </a:lnTo>
                <a:lnTo>
                  <a:pt x="12147852" y="1163783"/>
                </a:lnTo>
                <a:cubicBezTo>
                  <a:pt x="12063101" y="1189107"/>
                  <a:pt x="12045020" y="1156925"/>
                  <a:pt x="11993604" y="1153496"/>
                </a:cubicBezTo>
                <a:cubicBezTo>
                  <a:pt x="11954216" y="1165241"/>
                  <a:pt x="11911195" y="1167350"/>
                  <a:pt x="11865319" y="1176624"/>
                </a:cubicBezTo>
                <a:cubicBezTo>
                  <a:pt x="11822513" y="1184682"/>
                  <a:pt x="11766915" y="1201558"/>
                  <a:pt x="11718353" y="1209136"/>
                </a:cubicBezTo>
                <a:cubicBezTo>
                  <a:pt x="11675379" y="1217463"/>
                  <a:pt x="11638007" y="1216639"/>
                  <a:pt x="11609067" y="1218512"/>
                </a:cubicBezTo>
                <a:cubicBezTo>
                  <a:pt x="11597582" y="1221322"/>
                  <a:pt x="11554280" y="1243577"/>
                  <a:pt x="11545958" y="1240430"/>
                </a:cubicBezTo>
                <a:lnTo>
                  <a:pt x="11445770" y="1225780"/>
                </a:lnTo>
                <a:cubicBezTo>
                  <a:pt x="11425543" y="1230782"/>
                  <a:pt x="11413740" y="1222096"/>
                  <a:pt x="11398842" y="1227250"/>
                </a:cubicBezTo>
                <a:cubicBezTo>
                  <a:pt x="11367060" y="1233093"/>
                  <a:pt x="11269285" y="1263712"/>
                  <a:pt x="11240093" y="1266797"/>
                </a:cubicBezTo>
                <a:cubicBezTo>
                  <a:pt x="11197297" y="1273685"/>
                  <a:pt x="11181311" y="1272682"/>
                  <a:pt x="11141364" y="1288059"/>
                </a:cubicBezTo>
                <a:cubicBezTo>
                  <a:pt x="11099891" y="1305386"/>
                  <a:pt x="11051533" y="1319157"/>
                  <a:pt x="11015396" y="1353104"/>
                </a:cubicBezTo>
                <a:cubicBezTo>
                  <a:pt x="11009424" y="1362217"/>
                  <a:pt x="10992328" y="1361966"/>
                  <a:pt x="10973905" y="1365109"/>
                </a:cubicBezTo>
                <a:cubicBezTo>
                  <a:pt x="10955482" y="1368254"/>
                  <a:pt x="10907369" y="1372817"/>
                  <a:pt x="10904858" y="1371966"/>
                </a:cubicBezTo>
                <a:cubicBezTo>
                  <a:pt x="10880521" y="1379494"/>
                  <a:pt x="10873670" y="1399734"/>
                  <a:pt x="10827883" y="1410270"/>
                </a:cubicBezTo>
                <a:cubicBezTo>
                  <a:pt x="10790248" y="1415655"/>
                  <a:pt x="10724899" y="1420726"/>
                  <a:pt x="10690996" y="1426394"/>
                </a:cubicBezTo>
                <a:cubicBezTo>
                  <a:pt x="10676463" y="1423331"/>
                  <a:pt x="10634514" y="1436908"/>
                  <a:pt x="10624461" y="1444283"/>
                </a:cubicBezTo>
                <a:cubicBezTo>
                  <a:pt x="10601952" y="1468442"/>
                  <a:pt x="10536224" y="1460228"/>
                  <a:pt x="10517208" y="1478947"/>
                </a:cubicBezTo>
                <a:cubicBezTo>
                  <a:pt x="10509508" y="1482271"/>
                  <a:pt x="10505833" y="1468818"/>
                  <a:pt x="10497937" y="1469831"/>
                </a:cubicBezTo>
                <a:lnTo>
                  <a:pt x="10471201" y="1486037"/>
                </a:lnTo>
                <a:lnTo>
                  <a:pt x="10448263" y="1478223"/>
                </a:lnTo>
                <a:lnTo>
                  <a:pt x="10388089" y="1507175"/>
                </a:lnTo>
                <a:cubicBezTo>
                  <a:pt x="10350285" y="1513081"/>
                  <a:pt x="10383281" y="1526586"/>
                  <a:pt x="10333720" y="1515848"/>
                </a:cubicBezTo>
                <a:cubicBezTo>
                  <a:pt x="10286428" y="1526223"/>
                  <a:pt x="10174884" y="1550019"/>
                  <a:pt x="10104338" y="1569424"/>
                </a:cubicBezTo>
                <a:cubicBezTo>
                  <a:pt x="10066963" y="1581564"/>
                  <a:pt x="9967395" y="1605712"/>
                  <a:pt x="9910445" y="1632275"/>
                </a:cubicBezTo>
                <a:cubicBezTo>
                  <a:pt x="9856131" y="1644130"/>
                  <a:pt x="9831118" y="1689967"/>
                  <a:pt x="9770872" y="1688088"/>
                </a:cubicBezTo>
                <a:cubicBezTo>
                  <a:pt x="9769882" y="1691843"/>
                  <a:pt x="9737016" y="1697044"/>
                  <a:pt x="9733849" y="1700034"/>
                </a:cubicBezTo>
                <a:lnTo>
                  <a:pt x="9703714" y="1730093"/>
                </a:lnTo>
                <a:lnTo>
                  <a:pt x="9698351" y="1730377"/>
                </a:lnTo>
                <a:lnTo>
                  <a:pt x="9632895" y="1736363"/>
                </a:lnTo>
                <a:lnTo>
                  <a:pt x="9569107" y="1741010"/>
                </a:lnTo>
                <a:cubicBezTo>
                  <a:pt x="9558961" y="1745882"/>
                  <a:pt x="9548028" y="1750646"/>
                  <a:pt x="9536451" y="1755120"/>
                </a:cubicBezTo>
                <a:lnTo>
                  <a:pt x="9529385" y="1757515"/>
                </a:lnTo>
                <a:lnTo>
                  <a:pt x="9498527" y="1753117"/>
                </a:lnTo>
                <a:lnTo>
                  <a:pt x="9436642" y="1755478"/>
                </a:lnTo>
                <a:lnTo>
                  <a:pt x="9429748" y="1756317"/>
                </a:lnTo>
                <a:lnTo>
                  <a:pt x="9429748" y="1768745"/>
                </a:lnTo>
                <a:lnTo>
                  <a:pt x="9425802" y="1769273"/>
                </a:lnTo>
                <a:cubicBezTo>
                  <a:pt x="9390751" y="1773262"/>
                  <a:pt x="9371406" y="1773457"/>
                  <a:pt x="9349763" y="1776107"/>
                </a:cubicBezTo>
                <a:cubicBezTo>
                  <a:pt x="9314721" y="1782260"/>
                  <a:pt x="9277650" y="1796217"/>
                  <a:pt x="9256503" y="1800699"/>
                </a:cubicBezTo>
                <a:lnTo>
                  <a:pt x="9222873" y="1803003"/>
                </a:lnTo>
                <a:lnTo>
                  <a:pt x="9224095" y="1807355"/>
                </a:lnTo>
                <a:lnTo>
                  <a:pt x="9211603" y="1807675"/>
                </a:lnTo>
                <a:lnTo>
                  <a:pt x="9183719" y="1807781"/>
                </a:lnTo>
                <a:cubicBezTo>
                  <a:pt x="9166319" y="1808439"/>
                  <a:pt x="9117935" y="1807396"/>
                  <a:pt x="9100221" y="1808989"/>
                </a:cubicBezTo>
                <a:cubicBezTo>
                  <a:pt x="9095111" y="1813630"/>
                  <a:pt x="9087224" y="1816160"/>
                  <a:pt x="9077439" y="1817333"/>
                </a:cubicBezTo>
                <a:lnTo>
                  <a:pt x="9055889" y="1817464"/>
                </a:lnTo>
                <a:lnTo>
                  <a:pt x="8930912" y="1828648"/>
                </a:lnTo>
                <a:lnTo>
                  <a:pt x="8913729" y="1829483"/>
                </a:lnTo>
                <a:lnTo>
                  <a:pt x="8904423" y="1833234"/>
                </a:lnTo>
                <a:cubicBezTo>
                  <a:pt x="8897319" y="1833982"/>
                  <a:pt x="8876911" y="1833498"/>
                  <a:pt x="8871099" y="1833979"/>
                </a:cubicBezTo>
                <a:lnTo>
                  <a:pt x="8869557" y="1836113"/>
                </a:lnTo>
                <a:cubicBezTo>
                  <a:pt x="8851043" y="1839524"/>
                  <a:pt x="8781405" y="1850882"/>
                  <a:pt x="8760021" y="1854442"/>
                </a:cubicBezTo>
                <a:cubicBezTo>
                  <a:pt x="8755749" y="1851161"/>
                  <a:pt x="8746183" y="1856343"/>
                  <a:pt x="8741254" y="1857469"/>
                </a:cubicBezTo>
                <a:cubicBezTo>
                  <a:pt x="8740491" y="1855259"/>
                  <a:pt x="8728559" y="1854585"/>
                  <a:pt x="8725039" y="1856552"/>
                </a:cubicBezTo>
                <a:cubicBezTo>
                  <a:pt x="8641157" y="1867333"/>
                  <a:pt x="8683145" y="1845054"/>
                  <a:pt x="8635265" y="1859168"/>
                </a:cubicBezTo>
                <a:cubicBezTo>
                  <a:pt x="8626795" y="1860103"/>
                  <a:pt x="8619931" y="1859212"/>
                  <a:pt x="8613911" y="1857561"/>
                </a:cubicBezTo>
                <a:lnTo>
                  <a:pt x="8604931" y="1854170"/>
                </a:lnTo>
                <a:lnTo>
                  <a:pt x="8570171" y="1860579"/>
                </a:lnTo>
                <a:cubicBezTo>
                  <a:pt x="8553049" y="1862813"/>
                  <a:pt x="8535028" y="1864294"/>
                  <a:pt x="8516537" y="1864971"/>
                </a:cubicBezTo>
                <a:cubicBezTo>
                  <a:pt x="8512388" y="1860455"/>
                  <a:pt x="8497874" y="1866870"/>
                  <a:pt x="8491046" y="1868141"/>
                </a:cubicBezTo>
                <a:cubicBezTo>
                  <a:pt x="8490975" y="1865191"/>
                  <a:pt x="8475847" y="1863778"/>
                  <a:pt x="8470478" y="1866216"/>
                </a:cubicBezTo>
                <a:cubicBezTo>
                  <a:pt x="8357654" y="1876758"/>
                  <a:pt x="8421139" y="1849210"/>
                  <a:pt x="8353433" y="1865729"/>
                </a:cubicBezTo>
                <a:lnTo>
                  <a:pt x="8347675" y="1865075"/>
                </a:lnTo>
                <a:lnTo>
                  <a:pt x="8343939" y="1865677"/>
                </a:lnTo>
                <a:cubicBezTo>
                  <a:pt x="8309852" y="1870841"/>
                  <a:pt x="8272587" y="1875809"/>
                  <a:pt x="8221566" y="1881148"/>
                </a:cubicBezTo>
                <a:cubicBezTo>
                  <a:pt x="8158043" y="1892960"/>
                  <a:pt x="8095547" y="1914042"/>
                  <a:pt x="8066095" y="1919902"/>
                </a:cubicBezTo>
                <a:cubicBezTo>
                  <a:pt x="8058949" y="1919234"/>
                  <a:pt x="8051921" y="1917862"/>
                  <a:pt x="8044849" y="1916308"/>
                </a:cubicBezTo>
                <a:lnTo>
                  <a:pt x="8041142" y="1915506"/>
                </a:lnTo>
                <a:lnTo>
                  <a:pt x="8022159" y="1911521"/>
                </a:lnTo>
                <a:lnTo>
                  <a:pt x="7944932" y="1917265"/>
                </a:lnTo>
                <a:lnTo>
                  <a:pt x="7879011" y="1928570"/>
                </a:lnTo>
                <a:lnTo>
                  <a:pt x="7865529" y="1934399"/>
                </a:lnTo>
                <a:lnTo>
                  <a:pt x="7774801" y="1947969"/>
                </a:lnTo>
                <a:lnTo>
                  <a:pt x="7748398" y="1955982"/>
                </a:lnTo>
                <a:lnTo>
                  <a:pt x="7740684" y="1955717"/>
                </a:lnTo>
                <a:cubicBezTo>
                  <a:pt x="7728362" y="1958584"/>
                  <a:pt x="7714099" y="1968442"/>
                  <a:pt x="7712976" y="1960442"/>
                </a:cubicBezTo>
                <a:lnTo>
                  <a:pt x="7699956" y="1966104"/>
                </a:lnTo>
                <a:lnTo>
                  <a:pt x="7684158" y="1962927"/>
                </a:lnTo>
                <a:cubicBezTo>
                  <a:pt x="7674684" y="1962643"/>
                  <a:pt x="7652105" y="1963177"/>
                  <a:pt x="7643109" y="1964400"/>
                </a:cubicBezTo>
                <a:lnTo>
                  <a:pt x="7630180" y="1970266"/>
                </a:lnTo>
                <a:lnTo>
                  <a:pt x="7609131" y="1971774"/>
                </a:lnTo>
                <a:cubicBezTo>
                  <a:pt x="7596694" y="1971644"/>
                  <a:pt x="7570258" y="1969757"/>
                  <a:pt x="7555555" y="1969491"/>
                </a:cubicBezTo>
                <a:cubicBezTo>
                  <a:pt x="7541460" y="1966540"/>
                  <a:pt x="7530571" y="1964848"/>
                  <a:pt x="7520919" y="1970177"/>
                </a:cubicBezTo>
                <a:cubicBezTo>
                  <a:pt x="7500295" y="1966884"/>
                  <a:pt x="7480780" y="1949401"/>
                  <a:pt x="7456258" y="1960468"/>
                </a:cubicBezTo>
                <a:cubicBezTo>
                  <a:pt x="7434946" y="1957506"/>
                  <a:pt x="7435772" y="1952500"/>
                  <a:pt x="7393047" y="1952408"/>
                </a:cubicBezTo>
                <a:cubicBezTo>
                  <a:pt x="7356520" y="1952860"/>
                  <a:pt x="7236307" y="1958626"/>
                  <a:pt x="7199912" y="1959913"/>
                </a:cubicBezTo>
                <a:cubicBezTo>
                  <a:pt x="7176501" y="1959942"/>
                  <a:pt x="7160098" y="1958343"/>
                  <a:pt x="7146774" y="1956641"/>
                </a:cubicBezTo>
                <a:lnTo>
                  <a:pt x="7122244" y="1953891"/>
                </a:lnTo>
                <a:lnTo>
                  <a:pt x="7032241" y="1962723"/>
                </a:lnTo>
                <a:cubicBezTo>
                  <a:pt x="6997214" y="1965198"/>
                  <a:pt x="6963725" y="1968396"/>
                  <a:pt x="6941492" y="1976868"/>
                </a:cubicBezTo>
                <a:cubicBezTo>
                  <a:pt x="6947015" y="1970398"/>
                  <a:pt x="6923088" y="1965379"/>
                  <a:pt x="6906514" y="1968589"/>
                </a:cubicBezTo>
                <a:cubicBezTo>
                  <a:pt x="6925890" y="1943204"/>
                  <a:pt x="6840983" y="1991464"/>
                  <a:pt x="6826395" y="1974141"/>
                </a:cubicBezTo>
                <a:cubicBezTo>
                  <a:pt x="6825676" y="1990223"/>
                  <a:pt x="6751393" y="2017492"/>
                  <a:pt x="6716431" y="2004297"/>
                </a:cubicBezTo>
                <a:cubicBezTo>
                  <a:pt x="6663167" y="2007518"/>
                  <a:pt x="6625450" y="2020811"/>
                  <a:pt x="6569607" y="2015496"/>
                </a:cubicBezTo>
                <a:cubicBezTo>
                  <a:pt x="6567874" y="2017648"/>
                  <a:pt x="6565034" y="2019449"/>
                  <a:pt x="6561430" y="2020996"/>
                </a:cubicBezTo>
                <a:lnTo>
                  <a:pt x="6549371" y="2024747"/>
                </a:lnTo>
                <a:lnTo>
                  <a:pt x="6547040" y="2024474"/>
                </a:lnTo>
                <a:cubicBezTo>
                  <a:pt x="6537882" y="2024425"/>
                  <a:pt x="6533193" y="2025332"/>
                  <a:pt x="6530482" y="2026659"/>
                </a:cubicBezTo>
                <a:lnTo>
                  <a:pt x="6528565" y="2028600"/>
                </a:lnTo>
                <a:lnTo>
                  <a:pt x="6517741" y="2030558"/>
                </a:lnTo>
                <a:lnTo>
                  <a:pt x="6497855" y="2035650"/>
                </a:lnTo>
                <a:lnTo>
                  <a:pt x="6492785" y="2035444"/>
                </a:lnTo>
                <a:lnTo>
                  <a:pt x="6460692" y="2041321"/>
                </a:lnTo>
                <a:lnTo>
                  <a:pt x="6459609" y="2040851"/>
                </a:lnTo>
                <a:cubicBezTo>
                  <a:pt x="6456451" y="2039933"/>
                  <a:pt x="6452734" y="2039508"/>
                  <a:pt x="6447765" y="2040102"/>
                </a:cubicBezTo>
                <a:cubicBezTo>
                  <a:pt x="6446007" y="2031126"/>
                  <a:pt x="6441093" y="2037380"/>
                  <a:pt x="6426590" y="2039928"/>
                </a:cubicBezTo>
                <a:cubicBezTo>
                  <a:pt x="6423606" y="2033241"/>
                  <a:pt x="6413230" y="2032925"/>
                  <a:pt x="6401693" y="2033537"/>
                </a:cubicBezTo>
                <a:lnTo>
                  <a:pt x="6387141" y="2033161"/>
                </a:lnTo>
                <a:lnTo>
                  <a:pt x="6357846" y="2036782"/>
                </a:lnTo>
                <a:lnTo>
                  <a:pt x="6342914" y="2037585"/>
                </a:lnTo>
                <a:lnTo>
                  <a:pt x="6336300" y="2038781"/>
                </a:lnTo>
                <a:lnTo>
                  <a:pt x="6317178" y="2038968"/>
                </a:lnTo>
                <a:lnTo>
                  <a:pt x="6161427" y="2047338"/>
                </a:lnTo>
                <a:cubicBezTo>
                  <a:pt x="6147824" y="2057658"/>
                  <a:pt x="6118908" y="2077615"/>
                  <a:pt x="6097339" y="2082438"/>
                </a:cubicBezTo>
                <a:cubicBezTo>
                  <a:pt x="6090149" y="2084046"/>
                  <a:pt x="6083776" y="2083972"/>
                  <a:pt x="6079059" y="2081299"/>
                </a:cubicBezTo>
                <a:cubicBezTo>
                  <a:pt x="6063900" y="2082334"/>
                  <a:pt x="6011621" y="2084537"/>
                  <a:pt x="5998439" y="2070958"/>
                </a:cubicBezTo>
                <a:cubicBezTo>
                  <a:pt x="5976443" y="2071759"/>
                  <a:pt x="5925514" y="2069780"/>
                  <a:pt x="5904290" y="2070255"/>
                </a:cubicBezTo>
                <a:cubicBezTo>
                  <a:pt x="5871515" y="2066244"/>
                  <a:pt x="5843986" y="2088249"/>
                  <a:pt x="5814867" y="2079032"/>
                </a:cubicBezTo>
                <a:cubicBezTo>
                  <a:pt x="5792003" y="2070559"/>
                  <a:pt x="5750009" y="2076273"/>
                  <a:pt x="5725743" y="2070558"/>
                </a:cubicBezTo>
                <a:cubicBezTo>
                  <a:pt x="5716432" y="2058355"/>
                  <a:pt x="5667424" y="2047322"/>
                  <a:pt x="5650546" y="2052412"/>
                </a:cubicBezTo>
                <a:cubicBezTo>
                  <a:pt x="5614627" y="2046084"/>
                  <a:pt x="5608108" y="2028306"/>
                  <a:pt x="5581284" y="2023175"/>
                </a:cubicBezTo>
                <a:lnTo>
                  <a:pt x="5572593" y="2018391"/>
                </a:lnTo>
                <a:lnTo>
                  <a:pt x="5548580" y="2016951"/>
                </a:lnTo>
                <a:cubicBezTo>
                  <a:pt x="5523726" y="2017783"/>
                  <a:pt x="5498337" y="2019663"/>
                  <a:pt x="5471173" y="2018786"/>
                </a:cubicBezTo>
                <a:cubicBezTo>
                  <a:pt x="5447687" y="2003020"/>
                  <a:pt x="5353807" y="2022324"/>
                  <a:pt x="5340320" y="2037611"/>
                </a:cubicBezTo>
                <a:cubicBezTo>
                  <a:pt x="5340015" y="2024215"/>
                  <a:pt x="5271937" y="2042455"/>
                  <a:pt x="5254376" y="2042928"/>
                </a:cubicBezTo>
                <a:cubicBezTo>
                  <a:pt x="5248522" y="2043086"/>
                  <a:pt x="5248281" y="2041270"/>
                  <a:pt x="5258035" y="2035649"/>
                </a:cubicBezTo>
                <a:cubicBezTo>
                  <a:pt x="5239374" y="2037214"/>
                  <a:pt x="5220112" y="2030252"/>
                  <a:pt x="5230622" y="2024576"/>
                </a:cubicBezTo>
                <a:cubicBezTo>
                  <a:pt x="5173932" y="2036724"/>
                  <a:pt x="5090262" y="2024645"/>
                  <a:pt x="5026203" y="2030162"/>
                </a:cubicBezTo>
                <a:cubicBezTo>
                  <a:pt x="4991280" y="2016814"/>
                  <a:pt x="5010212" y="2029164"/>
                  <a:pt x="4973988" y="2026668"/>
                </a:cubicBezTo>
                <a:cubicBezTo>
                  <a:pt x="4983896" y="2038955"/>
                  <a:pt x="4930012" y="2019774"/>
                  <a:pt x="4928030" y="2033642"/>
                </a:cubicBezTo>
                <a:cubicBezTo>
                  <a:pt x="4921501" y="2032748"/>
                  <a:pt x="4915238" y="2031445"/>
                  <a:pt x="4908970" y="2030033"/>
                </a:cubicBezTo>
                <a:lnTo>
                  <a:pt x="4905679" y="2029300"/>
                </a:lnTo>
                <a:lnTo>
                  <a:pt x="4892525" y="2028768"/>
                </a:lnTo>
                <a:lnTo>
                  <a:pt x="4888818" y="2025619"/>
                </a:lnTo>
                <a:lnTo>
                  <a:pt x="4869018" y="2022668"/>
                </a:lnTo>
                <a:cubicBezTo>
                  <a:pt x="4861602" y="2022028"/>
                  <a:pt x="4853622" y="2021880"/>
                  <a:pt x="4844804" y="2022527"/>
                </a:cubicBezTo>
                <a:cubicBezTo>
                  <a:pt x="4823110" y="2028022"/>
                  <a:pt x="4789330" y="2021287"/>
                  <a:pt x="4758778" y="2021694"/>
                </a:cubicBezTo>
                <a:lnTo>
                  <a:pt x="4744748" y="2023396"/>
                </a:lnTo>
                <a:lnTo>
                  <a:pt x="4698956" y="2020558"/>
                </a:lnTo>
                <a:cubicBezTo>
                  <a:pt x="4685921" y="2020008"/>
                  <a:pt x="4672392" y="2019718"/>
                  <a:pt x="4658147" y="2019920"/>
                </a:cubicBezTo>
                <a:lnTo>
                  <a:pt x="4631706" y="2021274"/>
                </a:lnTo>
                <a:lnTo>
                  <a:pt x="4624776" y="2020152"/>
                </a:lnTo>
                <a:cubicBezTo>
                  <a:pt x="4612703" y="2020277"/>
                  <a:pt x="4596727" y="2024226"/>
                  <a:pt x="4598150" y="2019429"/>
                </a:cubicBezTo>
                <a:lnTo>
                  <a:pt x="4584588" y="2021092"/>
                </a:lnTo>
                <a:lnTo>
                  <a:pt x="4571203" y="2017263"/>
                </a:lnTo>
                <a:cubicBezTo>
                  <a:pt x="4569736" y="2016374"/>
                  <a:pt x="4568633" y="2015427"/>
                  <a:pt x="4567930" y="2014458"/>
                </a:cubicBezTo>
                <a:lnTo>
                  <a:pt x="4548984" y="2015717"/>
                </a:lnTo>
                <a:lnTo>
                  <a:pt x="4533451" y="2012976"/>
                </a:lnTo>
                <a:lnTo>
                  <a:pt x="4519910" y="2014768"/>
                </a:lnTo>
                <a:lnTo>
                  <a:pt x="4514290" y="2014364"/>
                </a:lnTo>
                <a:lnTo>
                  <a:pt x="4500320" y="2013007"/>
                </a:lnTo>
                <a:cubicBezTo>
                  <a:pt x="4493159" y="2012056"/>
                  <a:pt x="4485144" y="2010910"/>
                  <a:pt x="4476219" y="2009993"/>
                </a:cubicBezTo>
                <a:lnTo>
                  <a:pt x="4468701" y="2009574"/>
                </a:lnTo>
                <a:lnTo>
                  <a:pt x="4452333" y="2004964"/>
                </a:lnTo>
                <a:cubicBezTo>
                  <a:pt x="4440422" y="2001479"/>
                  <a:pt x="4431048" y="1999130"/>
                  <a:pt x="4420644" y="2001021"/>
                </a:cubicBezTo>
                <a:cubicBezTo>
                  <a:pt x="4402911" y="1996519"/>
                  <a:pt x="4390524" y="1983900"/>
                  <a:pt x="4364856" y="1987267"/>
                </a:cubicBezTo>
                <a:cubicBezTo>
                  <a:pt x="4372645" y="1981550"/>
                  <a:pt x="4336350" y="1986575"/>
                  <a:pt x="4332062" y="1980703"/>
                </a:cubicBezTo>
                <a:cubicBezTo>
                  <a:pt x="4330083" y="1975974"/>
                  <a:pt x="4318612" y="1976397"/>
                  <a:pt x="4309876" y="1974653"/>
                </a:cubicBezTo>
                <a:cubicBezTo>
                  <a:pt x="4303650" y="1969824"/>
                  <a:pt x="4259693" y="1965414"/>
                  <a:pt x="4244391" y="1966109"/>
                </a:cubicBezTo>
                <a:cubicBezTo>
                  <a:pt x="4201255" y="1970914"/>
                  <a:pt x="4166558" y="1951471"/>
                  <a:pt x="4132071" y="1954813"/>
                </a:cubicBezTo>
                <a:cubicBezTo>
                  <a:pt x="4123041" y="1954358"/>
                  <a:pt x="4115554" y="1953263"/>
                  <a:pt x="4109069" y="1951778"/>
                </a:cubicBezTo>
                <a:lnTo>
                  <a:pt x="4092908" y="1946662"/>
                </a:lnTo>
                <a:cubicBezTo>
                  <a:pt x="4092707" y="1945539"/>
                  <a:pt x="4092506" y="1944415"/>
                  <a:pt x="4092306" y="1943291"/>
                </a:cubicBezTo>
                <a:lnTo>
                  <a:pt x="4080234" y="1941219"/>
                </a:lnTo>
                <a:lnTo>
                  <a:pt x="4077778" y="1940145"/>
                </a:lnTo>
                <a:cubicBezTo>
                  <a:pt x="4073105" y="1938081"/>
                  <a:pt x="4068339" y="1936119"/>
                  <a:pt x="4062936" y="1934506"/>
                </a:cubicBezTo>
                <a:cubicBezTo>
                  <a:pt x="4048082" y="1947155"/>
                  <a:pt x="4014523" y="1922869"/>
                  <a:pt x="4012506" y="1935475"/>
                </a:cubicBezTo>
                <a:cubicBezTo>
                  <a:pt x="3980228" y="1928812"/>
                  <a:pt x="3986775" y="1942559"/>
                  <a:pt x="3965880" y="1925968"/>
                </a:cubicBezTo>
                <a:cubicBezTo>
                  <a:pt x="3899515" y="1923414"/>
                  <a:pt x="3830855" y="1902158"/>
                  <a:pt x="3765338" y="1906649"/>
                </a:cubicBezTo>
                <a:cubicBezTo>
                  <a:pt x="3780686" y="1902635"/>
                  <a:pt x="3768784" y="1893856"/>
                  <a:pt x="3749493" y="1893071"/>
                </a:cubicBezTo>
                <a:cubicBezTo>
                  <a:pt x="3807776" y="1876857"/>
                  <a:pt x="3656400" y="1898030"/>
                  <a:pt x="3672704" y="1881383"/>
                </a:cubicBezTo>
                <a:cubicBezTo>
                  <a:pt x="3645532" y="1893973"/>
                  <a:pt x="3537791" y="1900656"/>
                  <a:pt x="3530082" y="1883187"/>
                </a:cubicBezTo>
                <a:cubicBezTo>
                  <a:pt x="3479808" y="1875044"/>
                  <a:pt x="3426017" y="1877998"/>
                  <a:pt x="3387664" y="1862579"/>
                </a:cubicBezTo>
                <a:cubicBezTo>
                  <a:pt x="3382649" y="1863935"/>
                  <a:pt x="3377277" y="1864791"/>
                  <a:pt x="3371681" y="1865293"/>
                </a:cubicBezTo>
                <a:lnTo>
                  <a:pt x="3355305" y="1865842"/>
                </a:lnTo>
                <a:lnTo>
                  <a:pt x="3353790" y="1865158"/>
                </a:lnTo>
                <a:cubicBezTo>
                  <a:pt x="3346144" y="1863282"/>
                  <a:pt x="3340687" y="1863057"/>
                  <a:pt x="3336210" y="1863564"/>
                </a:cubicBezTo>
                <a:lnTo>
                  <a:pt x="3331381" y="1864716"/>
                </a:lnTo>
                <a:lnTo>
                  <a:pt x="3319012" y="1864093"/>
                </a:lnTo>
                <a:lnTo>
                  <a:pt x="3293818" y="1864135"/>
                </a:lnTo>
                <a:lnTo>
                  <a:pt x="3289881" y="1862954"/>
                </a:lnTo>
                <a:lnTo>
                  <a:pt x="3253090" y="1861164"/>
                </a:lnTo>
                <a:cubicBezTo>
                  <a:pt x="3253042" y="1860968"/>
                  <a:pt x="3252996" y="1860771"/>
                  <a:pt x="3252949" y="1860574"/>
                </a:cubicBezTo>
                <a:cubicBezTo>
                  <a:pt x="3251799" y="1859213"/>
                  <a:pt x="3249368" y="1858131"/>
                  <a:pt x="3244187" y="1857604"/>
                </a:cubicBezTo>
                <a:cubicBezTo>
                  <a:pt x="3250860" y="1853873"/>
                  <a:pt x="3250577" y="1852999"/>
                  <a:pt x="3246570" y="1852946"/>
                </a:cubicBezTo>
                <a:lnTo>
                  <a:pt x="3237810" y="1853064"/>
                </a:lnTo>
                <a:lnTo>
                  <a:pt x="3230822" y="1855474"/>
                </a:lnTo>
                <a:cubicBezTo>
                  <a:pt x="3206812" y="1862286"/>
                  <a:pt x="3176733" y="1868865"/>
                  <a:pt x="3136549" y="1874037"/>
                </a:cubicBezTo>
                <a:cubicBezTo>
                  <a:pt x="3081163" y="1880168"/>
                  <a:pt x="2902557" y="1900580"/>
                  <a:pt x="2845754" y="1910932"/>
                </a:cubicBezTo>
                <a:cubicBezTo>
                  <a:pt x="2860822" y="1944376"/>
                  <a:pt x="2813389" y="1905358"/>
                  <a:pt x="2786878" y="1917162"/>
                </a:cubicBezTo>
                <a:cubicBezTo>
                  <a:pt x="2766803" y="1917398"/>
                  <a:pt x="2741628" y="1915886"/>
                  <a:pt x="2725298" y="1912340"/>
                </a:cubicBezTo>
                <a:cubicBezTo>
                  <a:pt x="2716680" y="1911427"/>
                  <a:pt x="2707572" y="1911972"/>
                  <a:pt x="2697754" y="1914863"/>
                </a:cubicBezTo>
                <a:cubicBezTo>
                  <a:pt x="2667185" y="1939014"/>
                  <a:pt x="2622149" y="1926211"/>
                  <a:pt x="2568063" y="1936283"/>
                </a:cubicBezTo>
                <a:cubicBezTo>
                  <a:pt x="2552625" y="1932001"/>
                  <a:pt x="2502682" y="1953378"/>
                  <a:pt x="2489784" y="1943720"/>
                </a:cubicBezTo>
                <a:cubicBezTo>
                  <a:pt x="2478524" y="1943155"/>
                  <a:pt x="2467418" y="1949411"/>
                  <a:pt x="2458978" y="1938095"/>
                </a:cubicBezTo>
                <a:cubicBezTo>
                  <a:pt x="2417552" y="1934639"/>
                  <a:pt x="2366376" y="1931293"/>
                  <a:pt x="2318712" y="1934474"/>
                </a:cubicBezTo>
                <a:cubicBezTo>
                  <a:pt x="2296029" y="1936526"/>
                  <a:pt x="2282069" y="1938434"/>
                  <a:pt x="2268709" y="1940521"/>
                </a:cubicBezTo>
                <a:lnTo>
                  <a:pt x="2264080" y="1941232"/>
                </a:lnTo>
                <a:lnTo>
                  <a:pt x="2254684" y="1943524"/>
                </a:lnTo>
                <a:lnTo>
                  <a:pt x="2252523" y="1943004"/>
                </a:lnTo>
                <a:lnTo>
                  <a:pt x="2173350" y="1929202"/>
                </a:lnTo>
                <a:lnTo>
                  <a:pt x="2155266" y="1920267"/>
                </a:lnTo>
                <a:lnTo>
                  <a:pt x="2091013" y="1914631"/>
                </a:lnTo>
                <a:cubicBezTo>
                  <a:pt x="2033357" y="1920614"/>
                  <a:pt x="2070513" y="1905065"/>
                  <a:pt x="2030712" y="1897690"/>
                </a:cubicBezTo>
                <a:cubicBezTo>
                  <a:pt x="1994539" y="1893055"/>
                  <a:pt x="1958569" y="1883188"/>
                  <a:pt x="1908838" y="1892222"/>
                </a:cubicBezTo>
                <a:cubicBezTo>
                  <a:pt x="1897236" y="1896147"/>
                  <a:pt x="1883338" y="1892415"/>
                  <a:pt x="1877796" y="1883887"/>
                </a:cubicBezTo>
                <a:cubicBezTo>
                  <a:pt x="1876842" y="1882419"/>
                  <a:pt x="1876177" y="1880863"/>
                  <a:pt x="1875824" y="1879265"/>
                </a:cubicBezTo>
                <a:cubicBezTo>
                  <a:pt x="1843474" y="1887199"/>
                  <a:pt x="1841511" y="1873818"/>
                  <a:pt x="1823048" y="1881064"/>
                </a:cubicBezTo>
                <a:cubicBezTo>
                  <a:pt x="1792640" y="1872164"/>
                  <a:pt x="1782358" y="1850450"/>
                  <a:pt x="1765736" y="1856578"/>
                </a:cubicBezTo>
                <a:cubicBezTo>
                  <a:pt x="1753024" y="1849107"/>
                  <a:pt x="1745932" y="1828316"/>
                  <a:pt x="1725669" y="1833744"/>
                </a:cubicBezTo>
                <a:cubicBezTo>
                  <a:pt x="1727428" y="1831405"/>
                  <a:pt x="1726953" y="1830157"/>
                  <a:pt x="1725216" y="1829447"/>
                </a:cubicBezTo>
                <a:lnTo>
                  <a:pt x="1721485" y="1828960"/>
                </a:lnTo>
                <a:lnTo>
                  <a:pt x="1717786" y="1832224"/>
                </a:lnTo>
                <a:cubicBezTo>
                  <a:pt x="1703445" y="1843277"/>
                  <a:pt x="1706547" y="1827935"/>
                  <a:pt x="1689907" y="1825425"/>
                </a:cubicBezTo>
                <a:cubicBezTo>
                  <a:pt x="1682338" y="1823445"/>
                  <a:pt x="1685181" y="1820226"/>
                  <a:pt x="1688093" y="1817391"/>
                </a:cubicBezTo>
                <a:lnTo>
                  <a:pt x="1496789" y="1805297"/>
                </a:lnTo>
                <a:cubicBezTo>
                  <a:pt x="1463551" y="1793913"/>
                  <a:pt x="1426345" y="1786892"/>
                  <a:pt x="1392839" y="1758649"/>
                </a:cubicBezTo>
                <a:cubicBezTo>
                  <a:pt x="1386461" y="1750573"/>
                  <a:pt x="1374031" y="1756918"/>
                  <a:pt x="1360872" y="1752441"/>
                </a:cubicBezTo>
                <a:cubicBezTo>
                  <a:pt x="1347711" y="1747963"/>
                  <a:pt x="1332751" y="1735898"/>
                  <a:pt x="1313885" y="1731785"/>
                </a:cubicBezTo>
                <a:cubicBezTo>
                  <a:pt x="1281989" y="1726305"/>
                  <a:pt x="1256405" y="1739744"/>
                  <a:pt x="1247665" y="1727765"/>
                </a:cubicBezTo>
                <a:cubicBezTo>
                  <a:pt x="1231363" y="1728538"/>
                  <a:pt x="1209120" y="1742556"/>
                  <a:pt x="1196850" y="1729622"/>
                </a:cubicBezTo>
                <a:cubicBezTo>
                  <a:pt x="1195195" y="1740224"/>
                  <a:pt x="1178147" y="1721561"/>
                  <a:pt x="1168728" y="1728550"/>
                </a:cubicBezTo>
                <a:cubicBezTo>
                  <a:pt x="1152073" y="1727193"/>
                  <a:pt x="1122804" y="1725926"/>
                  <a:pt x="1096918" y="1721485"/>
                </a:cubicBezTo>
                <a:lnTo>
                  <a:pt x="1094082" y="1720113"/>
                </a:lnTo>
                <a:lnTo>
                  <a:pt x="1040782" y="1721762"/>
                </a:lnTo>
                <a:cubicBezTo>
                  <a:pt x="987172" y="1722352"/>
                  <a:pt x="1023272" y="1708707"/>
                  <a:pt x="955980" y="1719289"/>
                </a:cubicBezTo>
                <a:cubicBezTo>
                  <a:pt x="948995" y="1714208"/>
                  <a:pt x="940521" y="1713816"/>
                  <a:pt x="926108" y="1715917"/>
                </a:cubicBezTo>
                <a:cubicBezTo>
                  <a:pt x="900077" y="1715834"/>
                  <a:pt x="902688" y="1703436"/>
                  <a:pt x="876049" y="1710422"/>
                </a:cubicBezTo>
                <a:cubicBezTo>
                  <a:pt x="881084" y="1703830"/>
                  <a:pt x="826830" y="1706893"/>
                  <a:pt x="839194" y="1700176"/>
                </a:cubicBezTo>
                <a:cubicBezTo>
                  <a:pt x="822548" y="1693764"/>
                  <a:pt x="813674" y="1703628"/>
                  <a:pt x="797112" y="1698014"/>
                </a:cubicBezTo>
                <a:cubicBezTo>
                  <a:pt x="778195" y="1696418"/>
                  <a:pt x="807647" y="1705364"/>
                  <a:pt x="786610" y="1705455"/>
                </a:cubicBezTo>
                <a:cubicBezTo>
                  <a:pt x="761170" y="1704357"/>
                  <a:pt x="760599" y="1716610"/>
                  <a:pt x="741833" y="1700566"/>
                </a:cubicBezTo>
                <a:lnTo>
                  <a:pt x="673985" y="1692278"/>
                </a:lnTo>
                <a:cubicBezTo>
                  <a:pt x="658515" y="1695829"/>
                  <a:pt x="646395" y="1693620"/>
                  <a:pt x="634665" y="1689550"/>
                </a:cubicBezTo>
                <a:cubicBezTo>
                  <a:pt x="599149" y="1689690"/>
                  <a:pt x="567176" y="1683160"/>
                  <a:pt x="527471" y="1679869"/>
                </a:cubicBezTo>
                <a:cubicBezTo>
                  <a:pt x="484099" y="1683240"/>
                  <a:pt x="462693" y="1671949"/>
                  <a:pt x="420260" y="1668475"/>
                </a:cubicBezTo>
                <a:cubicBezTo>
                  <a:pt x="377482" y="1677390"/>
                  <a:pt x="393500" y="1652730"/>
                  <a:pt x="357630" y="1652142"/>
                </a:cubicBezTo>
                <a:cubicBezTo>
                  <a:pt x="298692" y="1659518"/>
                  <a:pt x="359631" y="1643849"/>
                  <a:pt x="269407" y="1643812"/>
                </a:cubicBezTo>
                <a:cubicBezTo>
                  <a:pt x="264204" y="1645215"/>
                  <a:pt x="253436" y="1643159"/>
                  <a:pt x="254769" y="1641013"/>
                </a:cubicBezTo>
                <a:cubicBezTo>
                  <a:pt x="234996" y="1641090"/>
                  <a:pt x="179093" y="1626583"/>
                  <a:pt x="150763" y="1628143"/>
                </a:cubicBezTo>
                <a:cubicBezTo>
                  <a:pt x="96232" y="1619954"/>
                  <a:pt x="68845" y="1629422"/>
                  <a:pt x="29133" y="1626172"/>
                </a:cubicBezTo>
                <a:lnTo>
                  <a:pt x="0" y="1619589"/>
                </a:lnTo>
                <a:close/>
              </a:path>
            </a:pathLst>
          </a:custGeom>
          <a:solidFill>
            <a:srgbClr val="11584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0C6BC0D-D0CF-A687-9058-C51C7DA1C851}"/>
              </a:ext>
            </a:extLst>
          </p:cNvPr>
          <p:cNvSpPr>
            <a:spLocks noGrp="1"/>
          </p:cNvSpPr>
          <p:nvPr>
            <p:ph type="title"/>
          </p:nvPr>
        </p:nvSpPr>
        <p:spPr>
          <a:xfrm>
            <a:off x="828675" y="494414"/>
            <a:ext cx="10534650" cy="817403"/>
          </a:xfrm>
        </p:spPr>
        <p:txBody>
          <a:bodyPr vert="horz" lIns="91440" tIns="45720" rIns="91440" bIns="45720" rtlCol="0" anchor="b">
            <a:normAutofit/>
          </a:bodyPr>
          <a:lstStyle/>
          <a:p>
            <a:pPr algn="ctr"/>
            <a:r>
              <a:rPr lang="en-US" sz="3600" kern="1200">
                <a:solidFill>
                  <a:schemeClr val="tx1"/>
                </a:solidFill>
                <a:latin typeface="+mj-lt"/>
                <a:ea typeface="+mj-ea"/>
                <a:cs typeface="+mj-cs"/>
              </a:rPr>
              <a:t>How do our taxes compare to other communities?</a:t>
            </a:r>
          </a:p>
        </p:txBody>
      </p:sp>
      <p:pic>
        <p:nvPicPr>
          <p:cNvPr id="11266" name="Picture 2">
            <a:extLst>
              <a:ext uri="{FF2B5EF4-FFF2-40B4-BE49-F238E27FC236}">
                <a16:creationId xmlns:a16="http://schemas.microsoft.com/office/drawing/2014/main" id="{D23EF28F-2840-01B5-D06E-C1DEA953465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90383" y="2050417"/>
            <a:ext cx="9211235" cy="4766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48035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295" name="Rectangle 12294">
            <a:extLst>
              <a:ext uri="{FF2B5EF4-FFF2-40B4-BE49-F238E27FC236}">
                <a16:creationId xmlns:a16="http://schemas.microsoft.com/office/drawing/2014/main" id="{8181FC64-B306-4821-98E2-780662EFC48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12290" name="Picture 2" descr="Kellogg Park plans draw residents' ire - Plymouth Voice">
            <a:extLst>
              <a:ext uri="{FF2B5EF4-FFF2-40B4-BE49-F238E27FC236}">
                <a16:creationId xmlns:a16="http://schemas.microsoft.com/office/drawing/2014/main" id="{0AAB396B-D71E-43CD-8BDA-A909BBD1E7E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146" r="5818" b="1"/>
          <a:stretch/>
        </p:blipFill>
        <p:spPr bwMode="auto">
          <a:xfrm>
            <a:off x="20" y="10"/>
            <a:ext cx="9947062" cy="6857990"/>
          </a:xfrm>
          <a:prstGeom prst="rect">
            <a:avLst/>
          </a:prstGeom>
          <a:noFill/>
          <a:extLst>
            <a:ext uri="{909E8E84-426E-40DD-AFC4-6F175D3DCCD1}">
              <a14:hiddenFill xmlns:a14="http://schemas.microsoft.com/office/drawing/2010/main">
                <a:solidFill>
                  <a:srgbClr val="FFFFFF"/>
                </a:solidFill>
              </a14:hiddenFill>
            </a:ext>
          </a:extLst>
        </p:spPr>
      </p:pic>
      <p:sp>
        <p:nvSpPr>
          <p:cNvPr id="12297" name="Freeform: Shape 12296">
            <a:extLst>
              <a:ext uri="{FF2B5EF4-FFF2-40B4-BE49-F238E27FC236}">
                <a16:creationId xmlns:a16="http://schemas.microsoft.com/office/drawing/2014/main" id="{5871FC61-DD4E-47D4-81FD-8A7E7D12B371}"/>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val="1"/>
              </p:ext>
            </p:extLst>
          </p:nvPr>
        </p:nvSpPr>
        <p:spPr>
          <a:xfrm flipH="1">
            <a:off x="6986049"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11584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299" name="Freeform: Shape 12298">
            <a:extLst>
              <a:ext uri="{FF2B5EF4-FFF2-40B4-BE49-F238E27FC236}">
                <a16:creationId xmlns:a16="http://schemas.microsoft.com/office/drawing/2014/main" id="{F9EC3F91-A75C-4F74-867E-E4C28C13546B}"/>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val="1"/>
              </p:ext>
            </p:extLst>
          </p:nvPr>
        </p:nvSpPr>
        <p:spPr>
          <a:xfrm>
            <a:off x="7148226" y="0"/>
            <a:ext cx="5043774" cy="6858000"/>
          </a:xfrm>
          <a:custGeom>
            <a:avLst/>
            <a:gdLst>
              <a:gd name="connsiteX0" fmla="*/ 1648981 w 5043774"/>
              <a:gd name="connsiteY0" fmla="*/ 0 h 6858000"/>
              <a:gd name="connsiteX1" fmla="*/ 2759699 w 5043774"/>
              <a:gd name="connsiteY1" fmla="*/ 0 h 6858000"/>
              <a:gd name="connsiteX2" fmla="*/ 3379301 w 5043774"/>
              <a:gd name="connsiteY2" fmla="*/ 0 h 6858000"/>
              <a:gd name="connsiteX3" fmla="*/ 3552342 w 5043774"/>
              <a:gd name="connsiteY3" fmla="*/ 0 h 6858000"/>
              <a:gd name="connsiteX4" fmla="*/ 4617166 w 5043774"/>
              <a:gd name="connsiteY4" fmla="*/ 0 h 6858000"/>
              <a:gd name="connsiteX5" fmla="*/ 4786130 w 5043774"/>
              <a:gd name="connsiteY5" fmla="*/ 0 h 6858000"/>
              <a:gd name="connsiteX6" fmla="*/ 4980168 w 5043774"/>
              <a:gd name="connsiteY6" fmla="*/ 0 h 6858000"/>
              <a:gd name="connsiteX7" fmla="*/ 5043774 w 5043774"/>
              <a:gd name="connsiteY7" fmla="*/ 0 h 6858000"/>
              <a:gd name="connsiteX8" fmla="*/ 5043774 w 5043774"/>
              <a:gd name="connsiteY8" fmla="*/ 6858000 h 6858000"/>
              <a:gd name="connsiteX9" fmla="*/ 4980168 w 5043774"/>
              <a:gd name="connsiteY9" fmla="*/ 6858000 h 6858000"/>
              <a:gd name="connsiteX10" fmla="*/ 4786130 w 5043774"/>
              <a:gd name="connsiteY10" fmla="*/ 6858000 h 6858000"/>
              <a:gd name="connsiteX11" fmla="*/ 4617166 w 5043774"/>
              <a:gd name="connsiteY11" fmla="*/ 6858000 h 6858000"/>
              <a:gd name="connsiteX12" fmla="*/ 3552342 w 5043774"/>
              <a:gd name="connsiteY12" fmla="*/ 6858000 h 6858000"/>
              <a:gd name="connsiteX13" fmla="*/ 3379301 w 5043774"/>
              <a:gd name="connsiteY13" fmla="*/ 6858000 h 6858000"/>
              <a:gd name="connsiteX14" fmla="*/ 2759699 w 5043774"/>
              <a:gd name="connsiteY14" fmla="*/ 6858000 h 6858000"/>
              <a:gd name="connsiteX15" fmla="*/ 2542782 w 5043774"/>
              <a:gd name="connsiteY15" fmla="*/ 6858000 h 6858000"/>
              <a:gd name="connsiteX16" fmla="*/ 2429239 w 5043774"/>
              <a:gd name="connsiteY16" fmla="*/ 6780599 h 6858000"/>
              <a:gd name="connsiteX17" fmla="*/ 1904328 w 5043774"/>
              <a:gd name="connsiteY17" fmla="*/ 6374814 h 6858000"/>
              <a:gd name="connsiteX18" fmla="*/ 0 w 5043774"/>
              <a:gd name="connsiteY18" fmla="*/ 3621656 h 6858000"/>
              <a:gd name="connsiteX19" fmla="*/ 1626503 w 5043774"/>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43774" h="6858000">
                <a:moveTo>
                  <a:pt x="1648981" y="0"/>
                </a:moveTo>
                <a:lnTo>
                  <a:pt x="2759699" y="0"/>
                </a:lnTo>
                <a:lnTo>
                  <a:pt x="3379301" y="0"/>
                </a:lnTo>
                <a:lnTo>
                  <a:pt x="3552342" y="0"/>
                </a:lnTo>
                <a:lnTo>
                  <a:pt x="4617166" y="0"/>
                </a:lnTo>
                <a:lnTo>
                  <a:pt x="4786130" y="0"/>
                </a:lnTo>
                <a:lnTo>
                  <a:pt x="4980168" y="0"/>
                </a:lnTo>
                <a:lnTo>
                  <a:pt x="5043774" y="0"/>
                </a:lnTo>
                <a:lnTo>
                  <a:pt x="5043774" y="6858000"/>
                </a:lnTo>
                <a:lnTo>
                  <a:pt x="4980168" y="6858000"/>
                </a:lnTo>
                <a:lnTo>
                  <a:pt x="4786130" y="6858000"/>
                </a:lnTo>
                <a:lnTo>
                  <a:pt x="4617166" y="6858000"/>
                </a:lnTo>
                <a:lnTo>
                  <a:pt x="3552342" y="6858000"/>
                </a:lnTo>
                <a:lnTo>
                  <a:pt x="3379301" y="6858000"/>
                </a:lnTo>
                <a:lnTo>
                  <a:pt x="2759699" y="6858000"/>
                </a:lnTo>
                <a:lnTo>
                  <a:pt x="2542782" y="6858000"/>
                </a:lnTo>
                <a:lnTo>
                  <a:pt x="2429239" y="6780599"/>
                </a:lnTo>
                <a:cubicBezTo>
                  <a:pt x="2252641" y="6653108"/>
                  <a:pt x="2079285" y="6515397"/>
                  <a:pt x="1904328" y="6374814"/>
                </a:cubicBezTo>
                <a:cubicBezTo>
                  <a:pt x="943579" y="5602839"/>
                  <a:pt x="0" y="4969131"/>
                  <a:pt x="0" y="3621656"/>
                </a:cubicBezTo>
                <a:cubicBezTo>
                  <a:pt x="0" y="2093192"/>
                  <a:pt x="582912" y="754641"/>
                  <a:pt x="1626503" y="14997"/>
                </a:cubicBezTo>
                <a:close/>
              </a:path>
            </a:pathLst>
          </a:custGeom>
          <a:solidFill>
            <a:srgbClr val="11584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2301" name="Freeform: Shape 12300">
            <a:extLst>
              <a:ext uri="{FF2B5EF4-FFF2-40B4-BE49-F238E27FC236}">
                <a16:creationId xmlns:a16="http://schemas.microsoft.com/office/drawing/2014/main" id="{829A1E2C-5AC8-40FC-99E9-832069D39792}"/>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val="1"/>
              </p:ext>
            </p:extLst>
          </p:nvPr>
        </p:nvSpPr>
        <p:spPr>
          <a:xfrm flipH="1">
            <a:off x="6697013"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11584A">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0A79DF73-0401-3C88-EB51-B7DB7A381507}"/>
              </a:ext>
            </a:extLst>
          </p:cNvPr>
          <p:cNvSpPr>
            <a:spLocks noGrp="1"/>
          </p:cNvSpPr>
          <p:nvPr>
            <p:ph type="title"/>
          </p:nvPr>
        </p:nvSpPr>
        <p:spPr>
          <a:xfrm>
            <a:off x="8046720" y="1045597"/>
            <a:ext cx="3633746" cy="1588422"/>
          </a:xfrm>
        </p:spPr>
        <p:txBody>
          <a:bodyPr anchor="b">
            <a:normAutofit/>
          </a:bodyPr>
          <a:lstStyle/>
          <a:p>
            <a:r>
              <a:rPr lang="en-US" sz="3600" dirty="0">
                <a:solidFill>
                  <a:schemeClr val="bg1"/>
                </a:solidFill>
              </a:rPr>
              <a:t>What will this cost me?</a:t>
            </a:r>
          </a:p>
        </p:txBody>
      </p:sp>
      <p:sp>
        <p:nvSpPr>
          <p:cNvPr id="3" name="Content Placeholder 2">
            <a:extLst>
              <a:ext uri="{FF2B5EF4-FFF2-40B4-BE49-F238E27FC236}">
                <a16:creationId xmlns:a16="http://schemas.microsoft.com/office/drawing/2014/main" id="{C4FEC3E6-D284-A681-58ED-0FF47383A0B0}"/>
              </a:ext>
            </a:extLst>
          </p:cNvPr>
          <p:cNvSpPr>
            <a:spLocks noGrp="1"/>
          </p:cNvSpPr>
          <p:nvPr>
            <p:ph idx="1"/>
          </p:nvPr>
        </p:nvSpPr>
        <p:spPr>
          <a:xfrm>
            <a:off x="8046719" y="2722729"/>
            <a:ext cx="3633747" cy="2700062"/>
          </a:xfrm>
        </p:spPr>
        <p:txBody>
          <a:bodyPr>
            <a:normAutofit fontScale="92500"/>
          </a:bodyPr>
          <a:lstStyle/>
          <a:p>
            <a:pPr marL="0" indent="0">
              <a:buNone/>
            </a:pPr>
            <a:r>
              <a:rPr lang="en-US" sz="1600" dirty="0">
                <a:solidFill>
                  <a:schemeClr val="bg1"/>
                </a:solidFill>
              </a:rPr>
              <a:t>1.75 per $1,000 taxable value of the household, taxable value is roughly half the market value of your home</a:t>
            </a:r>
          </a:p>
          <a:p>
            <a:pPr marL="0" indent="0">
              <a:buNone/>
            </a:pPr>
            <a:endParaRPr lang="en-US" sz="1600" dirty="0">
              <a:solidFill>
                <a:schemeClr val="bg1"/>
              </a:solidFill>
            </a:endParaRPr>
          </a:p>
          <a:p>
            <a:pPr marL="0" indent="0">
              <a:buNone/>
            </a:pPr>
            <a:r>
              <a:rPr lang="en-US" sz="1600" dirty="0">
                <a:solidFill>
                  <a:schemeClr val="bg1"/>
                </a:solidFill>
              </a:rPr>
              <a:t>A $250K home would pay roughly $218 per year</a:t>
            </a:r>
          </a:p>
          <a:p>
            <a:pPr marL="0" indent="0">
              <a:buNone/>
            </a:pPr>
            <a:endParaRPr lang="en-US" sz="1600" dirty="0">
              <a:solidFill>
                <a:schemeClr val="bg1"/>
              </a:solidFill>
            </a:endParaRPr>
          </a:p>
          <a:p>
            <a:pPr marL="0" indent="0">
              <a:buNone/>
            </a:pPr>
            <a:r>
              <a:rPr lang="en-US" sz="1600" dirty="0">
                <a:solidFill>
                  <a:schemeClr val="bg1"/>
                </a:solidFill>
              </a:rPr>
              <a:t>If that home had two people participating in 1 season of soccer each, it would roughly break even after the expected discounts</a:t>
            </a:r>
          </a:p>
        </p:txBody>
      </p:sp>
    </p:spTree>
    <p:extLst>
      <p:ext uri="{BB962C8B-B14F-4D97-AF65-F5344CB8AC3E}">
        <p14:creationId xmlns:p14="http://schemas.microsoft.com/office/powerpoint/2010/main" val="224122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4">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qr code on a map&#10;&#10;Description automatically generated">
            <a:extLst>
              <a:ext uri="{FF2B5EF4-FFF2-40B4-BE49-F238E27FC236}">
                <a16:creationId xmlns:a16="http://schemas.microsoft.com/office/drawing/2014/main" id="{8562BD95-FD1D-C0E3-B31C-FFC487D2D03D}"/>
              </a:ext>
            </a:extLst>
          </p:cNvPr>
          <p:cNvPicPr>
            <a:picLocks noChangeAspect="1"/>
          </p:cNvPicPr>
          <p:nvPr/>
        </p:nvPicPr>
        <p:blipFill rotWithShape="1">
          <a:blip r:embed="rId2">
            <a:extLst>
              <a:ext uri="{28A0092B-C50C-407E-A947-70E740481C1C}">
                <a14:useLocalDpi xmlns:a14="http://schemas.microsoft.com/office/drawing/2010/main" val="0"/>
              </a:ext>
            </a:extLst>
          </a:blip>
          <a:srcRect t="-1" b="20"/>
          <a:stretch/>
        </p:blipFill>
        <p:spPr>
          <a:xfrm>
            <a:off x="-43541" y="1282"/>
            <a:ext cx="12279082" cy="6905704"/>
          </a:xfrm>
          <a:prstGeom prst="rect">
            <a:avLst/>
          </a:prstGeom>
        </p:spPr>
      </p:pic>
    </p:spTree>
    <p:extLst>
      <p:ext uri="{BB962C8B-B14F-4D97-AF65-F5344CB8AC3E}">
        <p14:creationId xmlns:p14="http://schemas.microsoft.com/office/powerpoint/2010/main" val="30208577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50C065C3-0FE3-4452-B765-CB05BBB2A983}"/>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nvGrpSpPr>
          <p:cNvPr id="13" name="Group 12">
            <a:extLst>
              <a:ext uri="{FF2B5EF4-FFF2-40B4-BE49-F238E27FC236}">
                <a16:creationId xmlns:a16="http://schemas.microsoft.com/office/drawing/2014/main" id="{9795E515-5F57-431F-9A0D-3A0419DF7572}"/>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4" name="Rectangle 5">
              <a:extLst>
                <a:ext uri="{FF2B5EF4-FFF2-40B4-BE49-F238E27FC236}">
                  <a16:creationId xmlns:a16="http://schemas.microsoft.com/office/drawing/2014/main" id="{D45BCBFE-0478-4767-BF2E-FC2C548BA62F}"/>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txBody>
            <a:bodyPr/>
            <a:lstStyle/>
            <a:p>
              <a:endParaRPr lang="en-US"/>
            </a:p>
          </p:txBody>
        </p:sp>
        <p:sp>
          <p:nvSpPr>
            <p:cNvPr id="15" name="Freeform 6">
              <a:extLst>
                <a:ext uri="{FF2B5EF4-FFF2-40B4-BE49-F238E27FC236}">
                  <a16:creationId xmlns:a16="http://schemas.microsoft.com/office/drawing/2014/main" id="{E903928F-F6DA-470C-81A0-CF7D9DE03418}"/>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6" name="Freeform 7">
              <a:extLst>
                <a:ext uri="{FF2B5EF4-FFF2-40B4-BE49-F238E27FC236}">
                  <a16:creationId xmlns:a16="http://schemas.microsoft.com/office/drawing/2014/main" id="{ADA095F6-E326-4450-A2D6-DB2BF989B877}"/>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7" name="Rectangle 8">
              <a:extLst>
                <a:ext uri="{FF2B5EF4-FFF2-40B4-BE49-F238E27FC236}">
                  <a16:creationId xmlns:a16="http://schemas.microsoft.com/office/drawing/2014/main" id="{6B067F9A-FDF2-49EC-B4FF-CD4B90F78923}"/>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txBody>
            <a:bodyPr/>
            <a:lstStyle/>
            <a:p>
              <a:endParaRPr lang="en-US"/>
            </a:p>
          </p:txBody>
        </p:sp>
        <p:sp>
          <p:nvSpPr>
            <p:cNvPr id="18" name="Freeform 9">
              <a:extLst>
                <a:ext uri="{FF2B5EF4-FFF2-40B4-BE49-F238E27FC236}">
                  <a16:creationId xmlns:a16="http://schemas.microsoft.com/office/drawing/2014/main" id="{F1331213-D19D-49FC-8616-168A14565A88}"/>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9" name="Freeform 10">
              <a:extLst>
                <a:ext uri="{FF2B5EF4-FFF2-40B4-BE49-F238E27FC236}">
                  <a16:creationId xmlns:a16="http://schemas.microsoft.com/office/drawing/2014/main" id="{2ADFE242-96FC-4A14-8C59-90CD6DE1D9F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0" name="Freeform 11">
              <a:extLst>
                <a:ext uri="{FF2B5EF4-FFF2-40B4-BE49-F238E27FC236}">
                  <a16:creationId xmlns:a16="http://schemas.microsoft.com/office/drawing/2014/main" id="{6A97B7BC-40BD-494B-9C6B-AF3045559A3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1" name="Freeform 12">
              <a:extLst>
                <a:ext uri="{FF2B5EF4-FFF2-40B4-BE49-F238E27FC236}">
                  <a16:creationId xmlns:a16="http://schemas.microsoft.com/office/drawing/2014/main" id="{3D7F35CF-F44C-491F-904D-A31ED832137B}"/>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2" name="Freeform 13">
              <a:extLst>
                <a:ext uri="{FF2B5EF4-FFF2-40B4-BE49-F238E27FC236}">
                  <a16:creationId xmlns:a16="http://schemas.microsoft.com/office/drawing/2014/main" id="{84D9BF7E-18C2-452C-B139-4ED58D7A03C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3" name="Freeform 14">
              <a:extLst>
                <a:ext uri="{FF2B5EF4-FFF2-40B4-BE49-F238E27FC236}">
                  <a16:creationId xmlns:a16="http://schemas.microsoft.com/office/drawing/2014/main" id="{700A6223-AD38-426F-A6FE-7926CAEF31C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4" name="Freeform 15">
              <a:extLst>
                <a:ext uri="{FF2B5EF4-FFF2-40B4-BE49-F238E27FC236}">
                  <a16:creationId xmlns:a16="http://schemas.microsoft.com/office/drawing/2014/main" id="{D172AA94-449F-45EB-94E6-67C186C32DDE}"/>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5" name="Freeform 16">
              <a:extLst>
                <a:ext uri="{FF2B5EF4-FFF2-40B4-BE49-F238E27FC236}">
                  <a16:creationId xmlns:a16="http://schemas.microsoft.com/office/drawing/2014/main" id="{A7D4F697-8937-4F4C-83C5-770B3FCB8286}"/>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6" name="Freeform 17">
              <a:extLst>
                <a:ext uri="{FF2B5EF4-FFF2-40B4-BE49-F238E27FC236}">
                  <a16:creationId xmlns:a16="http://schemas.microsoft.com/office/drawing/2014/main" id="{10AF1D59-5117-4D47-8414-4BB61F944BD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7" name="Freeform 18">
              <a:extLst>
                <a:ext uri="{FF2B5EF4-FFF2-40B4-BE49-F238E27FC236}">
                  <a16:creationId xmlns:a16="http://schemas.microsoft.com/office/drawing/2014/main" id="{2387DC33-88B3-4718-8C94-41659EA33A94}"/>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8" name="Freeform 19">
              <a:extLst>
                <a:ext uri="{FF2B5EF4-FFF2-40B4-BE49-F238E27FC236}">
                  <a16:creationId xmlns:a16="http://schemas.microsoft.com/office/drawing/2014/main" id="{D4E7EC64-4763-4F04-B2E4-E400364D728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9" name="Freeform 20">
              <a:extLst>
                <a:ext uri="{FF2B5EF4-FFF2-40B4-BE49-F238E27FC236}">
                  <a16:creationId xmlns:a16="http://schemas.microsoft.com/office/drawing/2014/main" id="{581717DF-9FD4-47CB-9579-E34DF7E8754F}"/>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30" name="Freeform 21">
              <a:extLst>
                <a:ext uri="{FF2B5EF4-FFF2-40B4-BE49-F238E27FC236}">
                  <a16:creationId xmlns:a16="http://schemas.microsoft.com/office/drawing/2014/main" id="{BCD8EF50-6E58-4B2D-90B6-AFF236A73BC1}"/>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31" name="Freeform 22">
              <a:extLst>
                <a:ext uri="{FF2B5EF4-FFF2-40B4-BE49-F238E27FC236}">
                  <a16:creationId xmlns:a16="http://schemas.microsoft.com/office/drawing/2014/main" id="{6524A268-142A-4CBF-BB8B-DC1FCBC8F78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32" name="Freeform 23">
              <a:extLst>
                <a:ext uri="{FF2B5EF4-FFF2-40B4-BE49-F238E27FC236}">
                  <a16:creationId xmlns:a16="http://schemas.microsoft.com/office/drawing/2014/main" id="{56A0E6F3-B76B-4813-B44B-56CE11A8A0C4}"/>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33" name="Freeform 24">
              <a:extLst>
                <a:ext uri="{FF2B5EF4-FFF2-40B4-BE49-F238E27FC236}">
                  <a16:creationId xmlns:a16="http://schemas.microsoft.com/office/drawing/2014/main" id="{A74CED8D-B902-4B76-9CC8-30A09B2FA191}"/>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34" name="Freeform 25">
              <a:extLst>
                <a:ext uri="{FF2B5EF4-FFF2-40B4-BE49-F238E27FC236}">
                  <a16:creationId xmlns:a16="http://schemas.microsoft.com/office/drawing/2014/main" id="{ED007BD7-ED56-4566-B1FF-707160024A6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35" name="Freeform 26">
              <a:extLst>
                <a:ext uri="{FF2B5EF4-FFF2-40B4-BE49-F238E27FC236}">
                  <a16:creationId xmlns:a16="http://schemas.microsoft.com/office/drawing/2014/main" id="{90AD48D2-5BC8-4C80-B126-B1A201242B8C}"/>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36" name="Freeform 27">
              <a:extLst>
                <a:ext uri="{FF2B5EF4-FFF2-40B4-BE49-F238E27FC236}">
                  <a16:creationId xmlns:a16="http://schemas.microsoft.com/office/drawing/2014/main" id="{BE14C82F-9F35-4D61-B758-7BCE32DECBF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37" name="Freeform 28">
              <a:extLst>
                <a:ext uri="{FF2B5EF4-FFF2-40B4-BE49-F238E27FC236}">
                  <a16:creationId xmlns:a16="http://schemas.microsoft.com/office/drawing/2014/main" id="{6540CE06-9028-497A-AC64-CF0ED60A7452}"/>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38" name="Freeform 29">
              <a:extLst>
                <a:ext uri="{FF2B5EF4-FFF2-40B4-BE49-F238E27FC236}">
                  <a16:creationId xmlns:a16="http://schemas.microsoft.com/office/drawing/2014/main" id="{A4825B3B-52CD-4F08-BA02-6C2B0EFEDE9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39" name="Freeform 30">
              <a:extLst>
                <a:ext uri="{FF2B5EF4-FFF2-40B4-BE49-F238E27FC236}">
                  <a16:creationId xmlns:a16="http://schemas.microsoft.com/office/drawing/2014/main" id="{6877A5EF-B8B8-44D3-AA57-4BBF89206D34}"/>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40" name="Freeform 31">
              <a:extLst>
                <a:ext uri="{FF2B5EF4-FFF2-40B4-BE49-F238E27FC236}">
                  <a16:creationId xmlns:a16="http://schemas.microsoft.com/office/drawing/2014/main" id="{00BB365C-9180-4208-92CF-AB6A88848CF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41" name="Freeform 32">
              <a:extLst>
                <a:ext uri="{FF2B5EF4-FFF2-40B4-BE49-F238E27FC236}">
                  <a16:creationId xmlns:a16="http://schemas.microsoft.com/office/drawing/2014/main" id="{8D1134D2-53A6-41D5-AC1A-5254A2FBD08A}"/>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42" name="Rectangle 33">
              <a:extLst>
                <a:ext uri="{FF2B5EF4-FFF2-40B4-BE49-F238E27FC236}">
                  <a16:creationId xmlns:a16="http://schemas.microsoft.com/office/drawing/2014/main" id="{24C7FA73-07CD-479A-9B9E-DAD4D3B2BFC0}"/>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txBody>
            <a:bodyPr/>
            <a:lstStyle/>
            <a:p>
              <a:endParaRPr lang="en-US"/>
            </a:p>
          </p:txBody>
        </p:sp>
        <p:sp>
          <p:nvSpPr>
            <p:cNvPr id="43" name="Freeform 34">
              <a:extLst>
                <a:ext uri="{FF2B5EF4-FFF2-40B4-BE49-F238E27FC236}">
                  <a16:creationId xmlns:a16="http://schemas.microsoft.com/office/drawing/2014/main" id="{AB24DF92-B081-4701-B58D-913261A00D7D}"/>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44" name="Freeform 35">
              <a:extLst>
                <a:ext uri="{FF2B5EF4-FFF2-40B4-BE49-F238E27FC236}">
                  <a16:creationId xmlns:a16="http://schemas.microsoft.com/office/drawing/2014/main" id="{AB4DF275-6B82-4AA9-A7A9-138E631E30B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45" name="Freeform 36">
              <a:extLst>
                <a:ext uri="{FF2B5EF4-FFF2-40B4-BE49-F238E27FC236}">
                  <a16:creationId xmlns:a16="http://schemas.microsoft.com/office/drawing/2014/main" id="{972A3812-16AD-453E-B1E6-9F39894F79A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46" name="Freeform 37">
              <a:extLst>
                <a:ext uri="{FF2B5EF4-FFF2-40B4-BE49-F238E27FC236}">
                  <a16:creationId xmlns:a16="http://schemas.microsoft.com/office/drawing/2014/main" id="{8FB6759A-BAD8-4073-86A2-6DDD73DE2AF2}"/>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47" name="Freeform 38">
              <a:extLst>
                <a:ext uri="{FF2B5EF4-FFF2-40B4-BE49-F238E27FC236}">
                  <a16:creationId xmlns:a16="http://schemas.microsoft.com/office/drawing/2014/main" id="{9FCCB0F4-1178-47C1-9EE2-234EA715C16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48" name="Freeform 39">
              <a:extLst>
                <a:ext uri="{FF2B5EF4-FFF2-40B4-BE49-F238E27FC236}">
                  <a16:creationId xmlns:a16="http://schemas.microsoft.com/office/drawing/2014/main" id="{CB01BF0B-7EB0-4C18-80BE-20D2EAC0486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49" name="Freeform 40">
              <a:extLst>
                <a:ext uri="{FF2B5EF4-FFF2-40B4-BE49-F238E27FC236}">
                  <a16:creationId xmlns:a16="http://schemas.microsoft.com/office/drawing/2014/main" id="{3266E9DA-C937-48E0-8F98-90A467760F12}"/>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50" name="Freeform 41">
              <a:extLst>
                <a:ext uri="{FF2B5EF4-FFF2-40B4-BE49-F238E27FC236}">
                  <a16:creationId xmlns:a16="http://schemas.microsoft.com/office/drawing/2014/main" id="{A8A9C00D-0425-4E68-A1DE-BCE5BD6BBDE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51" name="Freeform 42">
              <a:extLst>
                <a:ext uri="{FF2B5EF4-FFF2-40B4-BE49-F238E27FC236}">
                  <a16:creationId xmlns:a16="http://schemas.microsoft.com/office/drawing/2014/main" id="{46230904-E744-4B55-84FF-826A6B737BF9}"/>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52" name="Freeform 43">
              <a:extLst>
                <a:ext uri="{FF2B5EF4-FFF2-40B4-BE49-F238E27FC236}">
                  <a16:creationId xmlns:a16="http://schemas.microsoft.com/office/drawing/2014/main" id="{D4291668-8AF0-4784-BC06-870768F53F4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53" name="Freeform 44">
              <a:extLst>
                <a:ext uri="{FF2B5EF4-FFF2-40B4-BE49-F238E27FC236}">
                  <a16:creationId xmlns:a16="http://schemas.microsoft.com/office/drawing/2014/main" id="{D917DCBD-774B-4AAF-92AE-D18289FFC4D5}"/>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54" name="Rectangle 45">
              <a:extLst>
                <a:ext uri="{FF2B5EF4-FFF2-40B4-BE49-F238E27FC236}">
                  <a16:creationId xmlns:a16="http://schemas.microsoft.com/office/drawing/2014/main" id="{9E50122E-0F19-4D65-9CB2-E22C3EA84ACD}"/>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txBody>
            <a:bodyPr/>
            <a:lstStyle/>
            <a:p>
              <a:endParaRPr lang="en-US"/>
            </a:p>
          </p:txBody>
        </p:sp>
        <p:sp>
          <p:nvSpPr>
            <p:cNvPr id="55" name="Freeform 46">
              <a:extLst>
                <a:ext uri="{FF2B5EF4-FFF2-40B4-BE49-F238E27FC236}">
                  <a16:creationId xmlns:a16="http://schemas.microsoft.com/office/drawing/2014/main" id="{BC28A765-6E8B-4352-BD0C-35474F70AC8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56" name="Freeform 47">
              <a:extLst>
                <a:ext uri="{FF2B5EF4-FFF2-40B4-BE49-F238E27FC236}">
                  <a16:creationId xmlns:a16="http://schemas.microsoft.com/office/drawing/2014/main" id="{0AC30A17-F494-44EB-9817-1B8B255CE463}"/>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57" name="Freeform 48">
              <a:extLst>
                <a:ext uri="{FF2B5EF4-FFF2-40B4-BE49-F238E27FC236}">
                  <a16:creationId xmlns:a16="http://schemas.microsoft.com/office/drawing/2014/main" id="{6088D59F-32BD-4932-9C22-9AA0FCDA74A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58" name="Freeform 49">
              <a:extLst>
                <a:ext uri="{FF2B5EF4-FFF2-40B4-BE49-F238E27FC236}">
                  <a16:creationId xmlns:a16="http://schemas.microsoft.com/office/drawing/2014/main" id="{B18BBE45-5F21-47FA-B291-AC802D71556A}"/>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59" name="Freeform 50">
              <a:extLst>
                <a:ext uri="{FF2B5EF4-FFF2-40B4-BE49-F238E27FC236}">
                  <a16:creationId xmlns:a16="http://schemas.microsoft.com/office/drawing/2014/main" id="{A1BD992D-1C4B-4E69-A627-A45D8958E0D3}"/>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60" name="Freeform 51">
              <a:extLst>
                <a:ext uri="{FF2B5EF4-FFF2-40B4-BE49-F238E27FC236}">
                  <a16:creationId xmlns:a16="http://schemas.microsoft.com/office/drawing/2014/main" id="{571C0498-7105-455E-8B0A-233F850F18E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61" name="Freeform 52">
              <a:extLst>
                <a:ext uri="{FF2B5EF4-FFF2-40B4-BE49-F238E27FC236}">
                  <a16:creationId xmlns:a16="http://schemas.microsoft.com/office/drawing/2014/main" id="{F6FA78CC-C0B1-422F-B535-05580A9716A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62" name="Freeform 53">
              <a:extLst>
                <a:ext uri="{FF2B5EF4-FFF2-40B4-BE49-F238E27FC236}">
                  <a16:creationId xmlns:a16="http://schemas.microsoft.com/office/drawing/2014/main" id="{49A1BACF-EE5E-46F8-8968-D4CF18BC0112}"/>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63" name="Freeform 54">
              <a:extLst>
                <a:ext uri="{FF2B5EF4-FFF2-40B4-BE49-F238E27FC236}">
                  <a16:creationId xmlns:a16="http://schemas.microsoft.com/office/drawing/2014/main" id="{0AF8DFAF-8AF7-453E-AED7-89E59FBD7DB5}"/>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64" name="Freeform 55">
              <a:extLst>
                <a:ext uri="{FF2B5EF4-FFF2-40B4-BE49-F238E27FC236}">
                  <a16:creationId xmlns:a16="http://schemas.microsoft.com/office/drawing/2014/main" id="{F8C26D97-8DA4-4556-92E4-2AE66B365B9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65" name="Freeform 56">
              <a:extLst>
                <a:ext uri="{FF2B5EF4-FFF2-40B4-BE49-F238E27FC236}">
                  <a16:creationId xmlns:a16="http://schemas.microsoft.com/office/drawing/2014/main" id="{EEF9D855-A8A7-44CC-919C-BEA327F2542B}"/>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66" name="Freeform 57">
              <a:extLst>
                <a:ext uri="{FF2B5EF4-FFF2-40B4-BE49-F238E27FC236}">
                  <a16:creationId xmlns:a16="http://schemas.microsoft.com/office/drawing/2014/main" id="{11F0B045-803C-4067-A182-066EEB2C4F9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67" name="Freeform 58">
              <a:extLst>
                <a:ext uri="{FF2B5EF4-FFF2-40B4-BE49-F238E27FC236}">
                  <a16:creationId xmlns:a16="http://schemas.microsoft.com/office/drawing/2014/main" id="{3C1FCACB-EFEF-4B54-99A6-E327A637C25B}"/>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grpSp>
      <p:grpSp>
        <p:nvGrpSpPr>
          <p:cNvPr id="69" name="Group 68">
            <a:extLst>
              <a:ext uri="{FF2B5EF4-FFF2-40B4-BE49-F238E27FC236}">
                <a16:creationId xmlns:a16="http://schemas.microsoft.com/office/drawing/2014/main" id="{316DCFC9-6877-407C-8170-608FCB8E35AE}"/>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70" name="Rectangle 69">
              <a:extLst>
                <a:ext uri="{FF2B5EF4-FFF2-40B4-BE49-F238E27FC236}">
                  <a16:creationId xmlns:a16="http://schemas.microsoft.com/office/drawing/2014/main" id="{F7D8B73A-1349-4BA6-8F85-03A21ED56E0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 name="Picture 2">
              <a:extLst>
                <a:ext uri="{FF2B5EF4-FFF2-40B4-BE49-F238E27FC236}">
                  <a16:creationId xmlns:a16="http://schemas.microsoft.com/office/drawing/2014/main" id="{969ADA7C-B6B2-4FD7-AA5E-CC52AAE8CDBD}"/>
                </a:ext>
                <a:ext uri="{C183D7F6-B498-43B3-948B-1728B52AA6E4}">
                  <adec:decorative xmlns:adec="http://schemas.microsoft.com/office/drawing/2017/decorative" xmlns=""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pic>
        <p:nvPicPr>
          <p:cNvPr id="5" name="Picture 4" descr="A picture containing diagram&#10;&#10;Description automatically generated">
            <a:extLst>
              <a:ext uri="{FF2B5EF4-FFF2-40B4-BE49-F238E27FC236}">
                <a16:creationId xmlns:a16="http://schemas.microsoft.com/office/drawing/2014/main" id="{BE877266-CF0F-D0A9-EC48-445B2EAD87DC}"/>
              </a:ext>
            </a:extLst>
          </p:cNvPr>
          <p:cNvPicPr>
            <a:picLocks noChangeAspect="1"/>
          </p:cNvPicPr>
          <p:nvPr/>
        </p:nvPicPr>
        <p:blipFill rotWithShape="1">
          <a:blip r:embed="rId4">
            <a:alphaModFix/>
            <a:extLst>
              <a:ext uri="{837473B0-CC2E-450A-ABE3-18F120FF3D39}">
                <a1611:picAttrSrcUrl xmlns:a1611="http://schemas.microsoft.com/office/drawing/2016/11/main" xmlns="" r:id="rId5"/>
              </a:ext>
            </a:extLst>
          </a:blip>
          <a:srcRect t="582" b="14807"/>
          <a:stretch/>
        </p:blipFill>
        <p:spPr>
          <a:xfrm>
            <a:off x="3611" y="10"/>
            <a:ext cx="12188389" cy="6857990"/>
          </a:xfrm>
          <a:prstGeom prst="rect">
            <a:avLst/>
          </a:prstGeom>
        </p:spPr>
      </p:pic>
      <p:grpSp>
        <p:nvGrpSpPr>
          <p:cNvPr id="73" name="Group 72">
            <a:extLst>
              <a:ext uri="{FF2B5EF4-FFF2-40B4-BE49-F238E27FC236}">
                <a16:creationId xmlns:a16="http://schemas.microsoft.com/office/drawing/2014/main" id="{89353FE7-0D03-4AD2-8B8A-60A06F6BDA4C}"/>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5895" y="2235200"/>
            <a:ext cx="10982062" cy="2396067"/>
            <a:chOff x="605895" y="2235200"/>
            <a:chExt cx="10982062" cy="2396067"/>
          </a:xfrm>
        </p:grpSpPr>
        <p:sp>
          <p:nvSpPr>
            <p:cNvPr id="74" name="Round Diagonal Corner Rectangle 7">
              <a:extLst>
                <a:ext uri="{FF2B5EF4-FFF2-40B4-BE49-F238E27FC236}">
                  <a16:creationId xmlns:a16="http://schemas.microsoft.com/office/drawing/2014/main" id="{0C7A0320-FBCC-4F40-AF6E-CE65FFB3DA9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2582333" y="2235200"/>
              <a:ext cx="7027334" cy="2396067"/>
            </a:xfrm>
            <a:prstGeom prst="round2DiagRect">
              <a:avLst>
                <a:gd name="adj1" fmla="val 9246"/>
                <a:gd name="adj2" fmla="val 0"/>
              </a:avLst>
            </a:prstGeom>
            <a:solidFill>
              <a:schemeClr val="bg1">
                <a:alpha val="80000"/>
              </a:schemeClr>
            </a:solidFill>
            <a:ln w="19050" cap="sq">
              <a:solidFill>
                <a:schemeClr val="tx2">
                  <a:alpha val="60000"/>
                </a:schemeClr>
              </a:solidFill>
              <a:miter lim="800000"/>
            </a:ln>
            <a:effectLst>
              <a:outerShdw blurRad="889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5" name="Group 74">
              <a:extLst>
                <a:ext uri="{FF2B5EF4-FFF2-40B4-BE49-F238E27FC236}">
                  <a16:creationId xmlns:a16="http://schemas.microsoft.com/office/drawing/2014/main" id="{550A26E4-02C9-4F83-A334-0920B8CCF281}"/>
                </a:ext>
                <a:ext uri="{C183D7F6-B498-43B3-948B-1728B52AA6E4}">
                  <adec:decorative xmlns:adec="http://schemas.microsoft.com/office/drawing/2017/decorative" xmlns="" val="1"/>
                </a:ext>
              </a:extLst>
            </p:cNvPr>
            <p:cNvGrpSpPr/>
            <p:nvPr>
              <p:extLst>
                <p:ext uri="{386F3935-93C4-4BCD-93E2-E3B085C9AB24}">
                  <p16:designElem xmlns:p16="http://schemas.microsoft.com/office/powerpoint/2015/main" val="1"/>
                </p:ext>
              </p:extLst>
            </p:nvPr>
          </p:nvGrpSpPr>
          <p:grpSpPr>
            <a:xfrm>
              <a:off x="605895" y="2900097"/>
              <a:ext cx="10982062" cy="1211524"/>
              <a:chOff x="605895" y="2900097"/>
              <a:chExt cx="10982062" cy="1211524"/>
            </a:xfrm>
          </p:grpSpPr>
          <p:sp>
            <p:nvSpPr>
              <p:cNvPr id="76" name="Freeform 32">
                <a:extLst>
                  <a:ext uri="{FF2B5EF4-FFF2-40B4-BE49-F238E27FC236}">
                    <a16:creationId xmlns:a16="http://schemas.microsoft.com/office/drawing/2014/main" id="{06617CD6-4185-402B-8E23-BC52780534A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rot="5400000" flipV="1">
                <a:off x="9653587" y="3379784"/>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77" name="Freeform 33">
                <a:extLst>
                  <a:ext uri="{FF2B5EF4-FFF2-40B4-BE49-F238E27FC236}">
                    <a16:creationId xmlns:a16="http://schemas.microsoft.com/office/drawing/2014/main" id="{2C305CC9-3511-47F4-BF11-BC635C30C91B}"/>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rot="5400000" flipV="1">
                <a:off x="10078244" y="3310728"/>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78" name="Freeform 34">
                <a:extLst>
                  <a:ext uri="{FF2B5EF4-FFF2-40B4-BE49-F238E27FC236}">
                    <a16:creationId xmlns:a16="http://schemas.microsoft.com/office/drawing/2014/main" id="{5C70C5D1-31E4-48B9-AEB6-6460A2B81F20}"/>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rot="5400000" flipV="1">
                <a:off x="11146631" y="3574253"/>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79" name="Freeform 37">
                <a:extLst>
                  <a:ext uri="{FF2B5EF4-FFF2-40B4-BE49-F238E27FC236}">
                    <a16:creationId xmlns:a16="http://schemas.microsoft.com/office/drawing/2014/main" id="{1F033CE1-D380-43F1-81EC-97B6C86F393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rot="5400000" flipV="1">
                <a:off x="10230644" y="3034502"/>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80" name="Freeform 35">
                <a:extLst>
                  <a:ext uri="{FF2B5EF4-FFF2-40B4-BE49-F238E27FC236}">
                    <a16:creationId xmlns:a16="http://schemas.microsoft.com/office/drawing/2014/main" id="{6997F95D-DC27-48A3-850A-2308C3C0808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rot="5400000">
                <a:off x="10034587" y="256275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81" name="Freeform 36">
                <a:extLst>
                  <a:ext uri="{FF2B5EF4-FFF2-40B4-BE49-F238E27FC236}">
                    <a16:creationId xmlns:a16="http://schemas.microsoft.com/office/drawing/2014/main" id="{569AE469-76B7-4FFE-B68B-0D7A77413F2B}"/>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rot="5400000">
                <a:off x="10747375" y="3232679"/>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82" name="Freeform 38">
                <a:extLst>
                  <a:ext uri="{FF2B5EF4-FFF2-40B4-BE49-F238E27FC236}">
                    <a16:creationId xmlns:a16="http://schemas.microsoft.com/office/drawing/2014/main" id="{DD99CF64-0E82-4D1A-BD2A-08942182F426}"/>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rot="5400000">
                <a:off x="11399044" y="3095360"/>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83" name="Freeform 39">
                <a:extLst>
                  <a:ext uri="{FF2B5EF4-FFF2-40B4-BE49-F238E27FC236}">
                    <a16:creationId xmlns:a16="http://schemas.microsoft.com/office/drawing/2014/main" id="{98C12D33-1747-4B24-89ED-F441AE4A0C1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rot="5400000">
                <a:off x="10353675" y="2153178"/>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84" name="Freeform 40">
                <a:extLst>
                  <a:ext uri="{FF2B5EF4-FFF2-40B4-BE49-F238E27FC236}">
                    <a16:creationId xmlns:a16="http://schemas.microsoft.com/office/drawing/2014/main" id="{A60200CC-BAEC-4310-8C9B-F7BB783E982C}"/>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rot="5400000">
                <a:off x="9848850" y="330887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85" name="Rectangle 41">
                <a:extLst>
                  <a:ext uri="{FF2B5EF4-FFF2-40B4-BE49-F238E27FC236}">
                    <a16:creationId xmlns:a16="http://schemas.microsoft.com/office/drawing/2014/main" id="{2A7F40BF-B0BE-4B09-87EE-F56632B7EDB1}"/>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val="1"/>
                  </p:ext>
                </p:extLst>
              </p:nvPr>
            </p:nvSpPr>
            <p:spPr bwMode="auto">
              <a:xfrm rot="5400000">
                <a:off x="9721056" y="3284272"/>
                <a:ext cx="23813" cy="252413"/>
              </a:xfrm>
              <a:prstGeom prst="rect">
                <a:avLst/>
              </a:pr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86" name="Freeform 32">
                <a:extLst>
                  <a:ext uri="{FF2B5EF4-FFF2-40B4-BE49-F238E27FC236}">
                    <a16:creationId xmlns:a16="http://schemas.microsoft.com/office/drawing/2014/main" id="{353978AF-8FB9-4A61-A2EA-1995A14F395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rot="16200000" flipH="1" flipV="1">
                <a:off x="2122751" y="3532184"/>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87" name="Freeform 33">
                <a:extLst>
                  <a:ext uri="{FF2B5EF4-FFF2-40B4-BE49-F238E27FC236}">
                    <a16:creationId xmlns:a16="http://schemas.microsoft.com/office/drawing/2014/main" id="{B20F89C3-4BAD-42AA-8D31-6F6DF17FE934}"/>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rot="16200000" flipH="1" flipV="1">
                <a:off x="1958445" y="3463128"/>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88" name="Freeform 34">
                <a:extLst>
                  <a:ext uri="{FF2B5EF4-FFF2-40B4-BE49-F238E27FC236}">
                    <a16:creationId xmlns:a16="http://schemas.microsoft.com/office/drawing/2014/main" id="{A60FE276-3FF2-4622-BF99-D4E4B249E5B3}"/>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rot="16200000" flipH="1" flipV="1">
                <a:off x="858308" y="3726653"/>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89" name="Freeform 37">
                <a:extLst>
                  <a:ext uri="{FF2B5EF4-FFF2-40B4-BE49-F238E27FC236}">
                    <a16:creationId xmlns:a16="http://schemas.microsoft.com/office/drawing/2014/main" id="{B05A0D3F-808B-48D6-A821-1FE9E86E8CB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rot="16200000" flipH="1" flipV="1">
                <a:off x="1658407" y="3186902"/>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90" name="Freeform 35">
                <a:extLst>
                  <a:ext uri="{FF2B5EF4-FFF2-40B4-BE49-F238E27FC236}">
                    <a16:creationId xmlns:a16="http://schemas.microsoft.com/office/drawing/2014/main" id="{69F7D438-BAA0-4DAD-9BC5-198B677A75A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rot="16200000" flipH="1">
                <a:off x="1860814" y="271515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91" name="Freeform 36">
                <a:extLst>
                  <a:ext uri="{FF2B5EF4-FFF2-40B4-BE49-F238E27FC236}">
                    <a16:creationId xmlns:a16="http://schemas.microsoft.com/office/drawing/2014/main" id="{EC63B186-43B8-4552-AFDB-A544240A7C54}"/>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rot="16200000" flipH="1">
                <a:off x="1289314" y="3385079"/>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92" name="Freeform 38">
                <a:extLst>
                  <a:ext uri="{FF2B5EF4-FFF2-40B4-BE49-F238E27FC236}">
                    <a16:creationId xmlns:a16="http://schemas.microsoft.com/office/drawing/2014/main" id="{8542E82D-01AD-4BD8-8C5F-A6CDAD039B03}"/>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rot="16200000" flipH="1">
                <a:off x="605895" y="3247760"/>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93" name="Freeform 39">
                <a:extLst>
                  <a:ext uri="{FF2B5EF4-FFF2-40B4-BE49-F238E27FC236}">
                    <a16:creationId xmlns:a16="http://schemas.microsoft.com/office/drawing/2014/main" id="{6285CF32-2BD3-47D0-9A6C-3EE7FD63971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rot="16200000" flipH="1">
                <a:off x="1532202" y="2305578"/>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94" name="Freeform 40">
                <a:extLst>
                  <a:ext uri="{FF2B5EF4-FFF2-40B4-BE49-F238E27FC236}">
                    <a16:creationId xmlns:a16="http://schemas.microsoft.com/office/drawing/2014/main" id="{FA36D129-7B33-4379-B9EE-5624B9576699}"/>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rot="16200000" flipH="1">
                <a:off x="2154501" y="346127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95" name="Rectangle 41">
                <a:extLst>
                  <a:ext uri="{FF2B5EF4-FFF2-40B4-BE49-F238E27FC236}">
                    <a16:creationId xmlns:a16="http://schemas.microsoft.com/office/drawing/2014/main" id="{0229A187-4E69-4262-B001-C5F0B55225F9}"/>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val="1"/>
                  </p:ext>
                </p:extLst>
              </p:nvPr>
            </p:nvSpPr>
            <p:spPr bwMode="auto">
              <a:xfrm rot="16200000" flipH="1">
                <a:off x="2448983" y="3436672"/>
                <a:ext cx="23813" cy="252413"/>
              </a:xfrm>
              <a:prstGeom prst="rect">
                <a:avLst/>
              </a:pr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grpSp>
      </p:grpSp>
      <p:sp>
        <p:nvSpPr>
          <p:cNvPr id="2" name="Title 1">
            <a:extLst>
              <a:ext uri="{FF2B5EF4-FFF2-40B4-BE49-F238E27FC236}">
                <a16:creationId xmlns:a16="http://schemas.microsoft.com/office/drawing/2014/main" id="{CDFAAAC8-3633-B5C2-01CD-3B583B3308CF}"/>
              </a:ext>
            </a:extLst>
          </p:cNvPr>
          <p:cNvSpPr>
            <a:spLocks noGrp="1"/>
          </p:cNvSpPr>
          <p:nvPr>
            <p:ph type="title"/>
          </p:nvPr>
        </p:nvSpPr>
        <p:spPr>
          <a:xfrm>
            <a:off x="2667000" y="2328334"/>
            <a:ext cx="6858000" cy="1367896"/>
          </a:xfrm>
        </p:spPr>
        <p:txBody>
          <a:bodyPr vert="horz" lIns="91440" tIns="45720" rIns="91440" bIns="45720" rtlCol="0" anchor="b">
            <a:normAutofit/>
          </a:bodyPr>
          <a:lstStyle/>
          <a:p>
            <a:pPr algn="ctr"/>
            <a:r>
              <a:rPr lang="en-US" sz="4800"/>
              <a:t>50/50 DRAWING</a:t>
            </a:r>
          </a:p>
        </p:txBody>
      </p:sp>
      <p:sp>
        <p:nvSpPr>
          <p:cNvPr id="3" name="Content Placeholder 2">
            <a:extLst>
              <a:ext uri="{FF2B5EF4-FFF2-40B4-BE49-F238E27FC236}">
                <a16:creationId xmlns:a16="http://schemas.microsoft.com/office/drawing/2014/main" id="{28000B04-5E41-8DE9-30A5-310C3467265F}"/>
              </a:ext>
            </a:extLst>
          </p:cNvPr>
          <p:cNvSpPr>
            <a:spLocks noGrp="1"/>
          </p:cNvSpPr>
          <p:nvPr>
            <p:ph idx="1"/>
          </p:nvPr>
        </p:nvSpPr>
        <p:spPr>
          <a:xfrm>
            <a:off x="2667001" y="3602038"/>
            <a:ext cx="6857999" cy="953029"/>
          </a:xfrm>
        </p:spPr>
        <p:txBody>
          <a:bodyPr vert="horz" lIns="91440" tIns="45720" rIns="91440" bIns="45720" rtlCol="0">
            <a:normAutofit/>
          </a:bodyPr>
          <a:lstStyle/>
          <a:p>
            <a:pPr marL="0" indent="0" algn="ctr">
              <a:buNone/>
            </a:pPr>
            <a:r>
              <a:rPr lang="en-US" sz="2000" cap="all">
                <a:solidFill>
                  <a:schemeClr val="tx2"/>
                </a:solidFill>
              </a:rPr>
              <a:t>And the winner is …..?</a:t>
            </a:r>
          </a:p>
        </p:txBody>
      </p:sp>
      <p:sp>
        <p:nvSpPr>
          <p:cNvPr id="6" name="TextBox 5">
            <a:extLst>
              <a:ext uri="{FF2B5EF4-FFF2-40B4-BE49-F238E27FC236}">
                <a16:creationId xmlns:a16="http://schemas.microsoft.com/office/drawing/2014/main" id="{15476AC5-5142-ADBA-62B8-482114AEFE9A}"/>
              </a:ext>
            </a:extLst>
          </p:cNvPr>
          <p:cNvSpPr txBox="1"/>
          <p:nvPr/>
        </p:nvSpPr>
        <p:spPr>
          <a:xfrm>
            <a:off x="10072510" y="6657945"/>
            <a:ext cx="2119490"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5" tooltip="https://sunlightfoundation.com/2014/07/17/no-less-disclosure-will-not-reduce-dark-money/">
                  <a:extLst>
                    <a:ext uri="{A12FA001-AC4F-418D-AE19-62706E023703}">
                      <ahyp:hlinkClr xmlns:ahyp="http://schemas.microsoft.com/office/drawing/2018/hyperlinkcolor" xmlns=""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3.0/">
                  <a:extLst>
                    <a:ext uri="{A12FA001-AC4F-418D-AE19-62706E023703}">
                      <ahyp:hlinkClr xmlns:ahyp="http://schemas.microsoft.com/office/drawing/2018/hyperlinkcolor" xmlns="" val="tx"/>
                    </a:ext>
                  </a:extLst>
                </a:hlinkClick>
              </a:rPr>
              <a:t>CC BY</a:t>
            </a:r>
            <a:endParaRPr lang="en-US" sz="700">
              <a:solidFill>
                <a:srgbClr val="FFFFFF"/>
              </a:solidFill>
            </a:endParaRPr>
          </a:p>
        </p:txBody>
      </p:sp>
    </p:spTree>
    <p:extLst>
      <p:ext uri="{BB962C8B-B14F-4D97-AF65-F5344CB8AC3E}">
        <p14:creationId xmlns:p14="http://schemas.microsoft.com/office/powerpoint/2010/main" val="1314321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08B8F-96A3-5249-18B8-B2B307BC95F0}"/>
              </a:ext>
            </a:extLst>
          </p:cNvPr>
          <p:cNvSpPr>
            <a:spLocks noGrp="1"/>
          </p:cNvSpPr>
          <p:nvPr>
            <p:ph type="title"/>
          </p:nvPr>
        </p:nvSpPr>
        <p:spPr/>
        <p:txBody>
          <a:bodyPr/>
          <a:lstStyle/>
          <a:p>
            <a:pPr algn="ctr"/>
            <a:r>
              <a:rPr lang="en-US" dirty="0"/>
              <a:t>Lunch signup</a:t>
            </a:r>
          </a:p>
        </p:txBody>
      </p:sp>
      <p:sp>
        <p:nvSpPr>
          <p:cNvPr id="3" name="Text Placeholder 2">
            <a:extLst>
              <a:ext uri="{FF2B5EF4-FFF2-40B4-BE49-F238E27FC236}">
                <a16:creationId xmlns:a16="http://schemas.microsoft.com/office/drawing/2014/main" id="{D70D43C7-92B7-1C28-3E75-0A1EF1CE6AFF}"/>
              </a:ext>
            </a:extLst>
          </p:cNvPr>
          <p:cNvSpPr>
            <a:spLocks noGrp="1"/>
          </p:cNvSpPr>
          <p:nvPr>
            <p:ph type="body" idx="1"/>
          </p:nvPr>
        </p:nvSpPr>
        <p:spPr/>
        <p:txBody>
          <a:bodyPr/>
          <a:lstStyle/>
          <a:p>
            <a:r>
              <a:rPr lang="en-US" dirty="0"/>
              <a:t>Sign up is important	</a:t>
            </a:r>
          </a:p>
        </p:txBody>
      </p:sp>
      <p:sp>
        <p:nvSpPr>
          <p:cNvPr id="4" name="Content Placeholder 3">
            <a:extLst>
              <a:ext uri="{FF2B5EF4-FFF2-40B4-BE49-F238E27FC236}">
                <a16:creationId xmlns:a16="http://schemas.microsoft.com/office/drawing/2014/main" id="{198A5CED-4CA5-A158-357D-ACB2D11DB58B}"/>
              </a:ext>
            </a:extLst>
          </p:cNvPr>
          <p:cNvSpPr>
            <a:spLocks noGrp="1"/>
          </p:cNvSpPr>
          <p:nvPr>
            <p:ph sz="half" idx="2"/>
          </p:nvPr>
        </p:nvSpPr>
        <p:spPr/>
        <p:txBody>
          <a:bodyPr>
            <a:normAutofit lnSpcReduction="10000"/>
          </a:bodyPr>
          <a:lstStyle/>
          <a:p>
            <a:r>
              <a:rPr lang="en-US" dirty="0"/>
              <a:t>If  you can’t sign up electronically, call or email Marie</a:t>
            </a:r>
          </a:p>
          <a:p>
            <a:r>
              <a:rPr lang="en-US" dirty="0"/>
              <a:t>734-453-6879 x4</a:t>
            </a:r>
          </a:p>
          <a:p>
            <a:r>
              <a:rPr lang="en-US" dirty="0"/>
              <a:t>Marie.morrow@pcuw.org</a:t>
            </a:r>
          </a:p>
        </p:txBody>
      </p:sp>
      <p:sp>
        <p:nvSpPr>
          <p:cNvPr id="5" name="Text Placeholder 4">
            <a:extLst>
              <a:ext uri="{FF2B5EF4-FFF2-40B4-BE49-F238E27FC236}">
                <a16:creationId xmlns:a16="http://schemas.microsoft.com/office/drawing/2014/main" id="{96F35759-DF64-B4C3-27C3-9772DE1ABABE}"/>
              </a:ext>
            </a:extLst>
          </p:cNvPr>
          <p:cNvSpPr>
            <a:spLocks noGrp="1"/>
          </p:cNvSpPr>
          <p:nvPr>
            <p:ph type="body" sz="quarter" idx="3"/>
          </p:nvPr>
        </p:nvSpPr>
        <p:spPr/>
        <p:txBody>
          <a:bodyPr/>
          <a:lstStyle/>
          <a:p>
            <a:r>
              <a:rPr lang="en-US" dirty="0"/>
              <a:t>Salad Options</a:t>
            </a:r>
          </a:p>
        </p:txBody>
      </p:sp>
      <p:sp>
        <p:nvSpPr>
          <p:cNvPr id="6" name="Content Placeholder 5">
            <a:extLst>
              <a:ext uri="{FF2B5EF4-FFF2-40B4-BE49-F238E27FC236}">
                <a16:creationId xmlns:a16="http://schemas.microsoft.com/office/drawing/2014/main" id="{AE369399-5DEC-E988-BCA6-D51374C50168}"/>
              </a:ext>
            </a:extLst>
          </p:cNvPr>
          <p:cNvSpPr>
            <a:spLocks noGrp="1"/>
          </p:cNvSpPr>
          <p:nvPr>
            <p:ph sz="quarter" idx="4"/>
          </p:nvPr>
        </p:nvSpPr>
        <p:spPr/>
        <p:txBody>
          <a:bodyPr>
            <a:normAutofit lnSpcReduction="10000"/>
          </a:bodyPr>
          <a:lstStyle/>
          <a:p>
            <a:r>
              <a:rPr lang="en-US" dirty="0"/>
              <a:t>Maurice Salad</a:t>
            </a:r>
          </a:p>
          <a:p>
            <a:r>
              <a:rPr lang="en-US" dirty="0"/>
              <a:t>Caesar with or w/o chicken</a:t>
            </a:r>
          </a:p>
          <a:p>
            <a:r>
              <a:rPr lang="en-US" dirty="0"/>
              <a:t>Greek with or w/o chicken</a:t>
            </a:r>
          </a:p>
          <a:p>
            <a:r>
              <a:rPr lang="en-US" dirty="0"/>
              <a:t>Spinach with or w/o chicken</a:t>
            </a:r>
          </a:p>
          <a:p>
            <a:r>
              <a:rPr lang="en-US" dirty="0"/>
              <a:t>Mediterranean</a:t>
            </a:r>
          </a:p>
          <a:p>
            <a:endParaRPr lang="en-US" dirty="0"/>
          </a:p>
        </p:txBody>
      </p:sp>
    </p:spTree>
    <p:extLst>
      <p:ext uri="{BB962C8B-B14F-4D97-AF65-F5344CB8AC3E}">
        <p14:creationId xmlns:p14="http://schemas.microsoft.com/office/powerpoint/2010/main" val="29302344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DB9FC-9CB0-6D28-F1E7-61658D7EADC0}"/>
              </a:ext>
            </a:extLst>
          </p:cNvPr>
          <p:cNvSpPr>
            <a:spLocks noGrp="1"/>
          </p:cNvSpPr>
          <p:nvPr>
            <p:ph type="title"/>
          </p:nvPr>
        </p:nvSpPr>
        <p:spPr/>
        <p:txBody>
          <a:bodyPr/>
          <a:lstStyle/>
          <a:p>
            <a:r>
              <a:rPr lang="en-US" dirty="0"/>
              <a:t>It’s Lunch Time</a:t>
            </a:r>
          </a:p>
        </p:txBody>
      </p:sp>
      <p:sp>
        <p:nvSpPr>
          <p:cNvPr id="3" name="Content Placeholder 2">
            <a:extLst>
              <a:ext uri="{FF2B5EF4-FFF2-40B4-BE49-F238E27FC236}">
                <a16:creationId xmlns:a16="http://schemas.microsoft.com/office/drawing/2014/main" id="{775F4D2F-3656-1779-ED99-499E08A0DF47}"/>
              </a:ext>
            </a:extLst>
          </p:cNvPr>
          <p:cNvSpPr>
            <a:spLocks noGrp="1"/>
          </p:cNvSpPr>
          <p:nvPr>
            <p:ph idx="1"/>
          </p:nvPr>
        </p:nvSpPr>
        <p:spPr/>
        <p:txBody>
          <a:bodyPr/>
          <a:lstStyle/>
          <a:p>
            <a:pPr marL="0" indent="0">
              <a:buNone/>
            </a:pPr>
            <a:endParaRPr lang="en-US" dirty="0"/>
          </a:p>
          <a:p>
            <a:r>
              <a:rPr lang="en-US" dirty="0"/>
              <a:t>Please invite our guests to go first</a:t>
            </a:r>
          </a:p>
          <a:p>
            <a:r>
              <a:rPr lang="en-US" dirty="0"/>
              <a:t>Meeting will resume in about 20 minutes</a:t>
            </a:r>
          </a:p>
        </p:txBody>
      </p:sp>
    </p:spTree>
    <p:extLst>
      <p:ext uri="{BB962C8B-B14F-4D97-AF65-F5344CB8AC3E}">
        <p14:creationId xmlns:p14="http://schemas.microsoft.com/office/powerpoint/2010/main" val="10229527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524EB-DC08-F532-CA04-EA872A9B2DAC}"/>
              </a:ext>
            </a:extLst>
          </p:cNvPr>
          <p:cNvSpPr>
            <a:spLocks noGrp="1"/>
          </p:cNvSpPr>
          <p:nvPr>
            <p:ph type="title"/>
          </p:nvPr>
        </p:nvSpPr>
        <p:spPr/>
        <p:txBody>
          <a:bodyPr/>
          <a:lstStyle/>
          <a:p>
            <a:pPr algn="ctr"/>
            <a:r>
              <a:rPr lang="en-US" dirty="0"/>
              <a:t> September Birthdays</a:t>
            </a:r>
          </a:p>
        </p:txBody>
      </p:sp>
      <p:sp>
        <p:nvSpPr>
          <p:cNvPr id="3" name="Content Placeholder 2">
            <a:extLst>
              <a:ext uri="{FF2B5EF4-FFF2-40B4-BE49-F238E27FC236}">
                <a16:creationId xmlns:a16="http://schemas.microsoft.com/office/drawing/2014/main" id="{FD5238D3-2AFD-F650-0403-10575ED1F5BE}"/>
              </a:ext>
            </a:extLst>
          </p:cNvPr>
          <p:cNvSpPr>
            <a:spLocks noGrp="1"/>
          </p:cNvSpPr>
          <p:nvPr>
            <p:ph idx="1"/>
          </p:nvPr>
        </p:nvSpPr>
        <p:spPr/>
        <p:txBody>
          <a:bodyPr>
            <a:normAutofit/>
          </a:bodyPr>
          <a:lstStyle/>
          <a:p>
            <a:r>
              <a:rPr lang="en-US" dirty="0"/>
              <a:t>Carolyn Butler		07 </a:t>
            </a:r>
          </a:p>
          <a:p>
            <a:r>
              <a:rPr lang="en-US" dirty="0"/>
              <a:t>John </a:t>
            </a:r>
            <a:r>
              <a:rPr lang="en-US" dirty="0" err="1"/>
              <a:t>Hamerink</a:t>
            </a:r>
            <a:r>
              <a:rPr lang="en-US" dirty="0"/>
              <a:t> 	 	09</a:t>
            </a:r>
          </a:p>
          <a:p>
            <a:r>
              <a:rPr lang="en-US" dirty="0"/>
              <a:t>Jacqueline George 		22 </a:t>
            </a:r>
          </a:p>
          <a:p>
            <a:r>
              <a:rPr lang="en-US" dirty="0"/>
              <a:t>Bryce </a:t>
            </a:r>
            <a:r>
              <a:rPr lang="en-US" dirty="0" err="1"/>
              <a:t>Bilinski</a:t>
            </a:r>
            <a:r>
              <a:rPr lang="en-US" dirty="0"/>
              <a:t>			23 </a:t>
            </a:r>
          </a:p>
          <a:p>
            <a:r>
              <a:rPr lang="en-US" dirty="0"/>
              <a:t>Marie Morrow 		26</a:t>
            </a:r>
          </a:p>
        </p:txBody>
      </p:sp>
    </p:spTree>
    <p:extLst>
      <p:ext uri="{BB962C8B-B14F-4D97-AF65-F5344CB8AC3E}">
        <p14:creationId xmlns:p14="http://schemas.microsoft.com/office/powerpoint/2010/main" val="19492028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43BCD4D4-0FCB-418E-9D58-033B2DB4157F}"/>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sp useBgFill="1">
        <p:nvSpPr>
          <p:cNvPr id="9" name="Rectangle 8">
            <a:extLst>
              <a:ext uri="{FF2B5EF4-FFF2-40B4-BE49-F238E27FC236}">
                <a16:creationId xmlns:a16="http://schemas.microsoft.com/office/drawing/2014/main" id="{BC3E363D-4793-4E9B-88F5-58007346CFB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a:extLst>
              <a:ext uri="{FF2B5EF4-FFF2-40B4-BE49-F238E27FC236}">
                <a16:creationId xmlns:a16="http://schemas.microsoft.com/office/drawing/2014/main" id="{AA3F2319-3466-4D84-ABE4-77BC773F35D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pic>
        <p:nvPicPr>
          <p:cNvPr id="2" name="Picture 1">
            <a:extLst>
              <a:ext uri="{FF2B5EF4-FFF2-40B4-BE49-F238E27FC236}">
                <a16:creationId xmlns:a16="http://schemas.microsoft.com/office/drawing/2014/main" id="{58A606D8-6556-9D7A-79DE-FF34FDED7277}"/>
              </a:ext>
            </a:extLst>
          </p:cNvPr>
          <p:cNvPicPr>
            <a:picLocks noChangeAspect="1"/>
          </p:cNvPicPr>
          <p:nvPr/>
        </p:nvPicPr>
        <p:blipFill>
          <a:blip r:embed="rId4"/>
          <a:stretch>
            <a:fillRect/>
          </a:stretch>
        </p:blipFill>
        <p:spPr>
          <a:xfrm>
            <a:off x="1403048" y="363317"/>
            <a:ext cx="9246478" cy="4854400"/>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sp>
        <p:nvSpPr>
          <p:cNvPr id="4" name="TextBox 3">
            <a:extLst>
              <a:ext uri="{FF2B5EF4-FFF2-40B4-BE49-F238E27FC236}">
                <a16:creationId xmlns:a16="http://schemas.microsoft.com/office/drawing/2014/main" id="{955B9CE2-51AE-3C27-7222-99822A9D2E81}"/>
              </a:ext>
            </a:extLst>
          </p:cNvPr>
          <p:cNvSpPr txBox="1"/>
          <p:nvPr/>
        </p:nvSpPr>
        <p:spPr>
          <a:xfrm>
            <a:off x="1403048" y="5372524"/>
            <a:ext cx="9246479" cy="646331"/>
          </a:xfrm>
          <a:prstGeom prst="rect">
            <a:avLst/>
          </a:prstGeom>
          <a:noFill/>
        </p:spPr>
        <p:txBody>
          <a:bodyPr wrap="square">
            <a:spAutoFit/>
          </a:bodyPr>
          <a:lstStyle/>
          <a:p>
            <a:pPr algn="ctr"/>
            <a:r>
              <a:rPr lang="en-US" sz="1800" u="sng" dirty="0">
                <a:solidFill>
                  <a:srgbClr val="0000FF"/>
                </a:solidFill>
                <a:effectLst/>
                <a:latin typeface="Calibri" panose="020F0502020204030204" pitchFamily="34" charset="0"/>
                <a:ea typeface="Calibri" panose="020F0502020204030204" pitchFamily="34" charset="0"/>
                <a:hlinkClick r:id="rId5"/>
              </a:rPr>
              <a:t>Link for Tix:</a:t>
            </a:r>
          </a:p>
          <a:p>
            <a:pPr algn="ctr"/>
            <a:r>
              <a:rPr lang="en-US" sz="1800" u="sng" dirty="0">
                <a:solidFill>
                  <a:srgbClr val="0000FF"/>
                </a:solidFill>
                <a:effectLst/>
                <a:latin typeface="Calibri" panose="020F0502020204030204" pitchFamily="34" charset="0"/>
                <a:ea typeface="Calibri" panose="020F0502020204030204" pitchFamily="34" charset="0"/>
                <a:hlinkClick r:id="rId5"/>
              </a:rPr>
              <a:t>https://checkout.square.site/buy/V6YFC3NCZCIKFOQMFU3UPHMK</a:t>
            </a:r>
            <a:endParaRPr lang="en-US" dirty="0"/>
          </a:p>
        </p:txBody>
      </p:sp>
    </p:spTree>
    <p:extLst>
      <p:ext uri="{BB962C8B-B14F-4D97-AF65-F5344CB8AC3E}">
        <p14:creationId xmlns:p14="http://schemas.microsoft.com/office/powerpoint/2010/main" val="19861002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8000"/>
                <a:hueMod val="94000"/>
                <a:satMod val="148000"/>
                <a:lumMod val="150000"/>
              </a:schemeClr>
            </a:gs>
            <a:gs pos="100000">
              <a:schemeClr val="bg2">
                <a:shade val="92000"/>
                <a:hueMod val="104000"/>
                <a:satMod val="140000"/>
                <a:lumMod val="68000"/>
              </a:schemeClr>
            </a:gs>
          </a:gsLst>
          <a:lin ang="5040000" scaled="0"/>
        </a:gra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EEF4763-EB4A-4A35-89EB-AD2763B48C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856F65F5-AC8B-42A1-9626-A760E0BD31D8}"/>
              </a:ext>
            </a:extLst>
          </p:cNvPr>
          <p:cNvSpPr>
            <a:spLocks noGrp="1"/>
          </p:cNvSpPr>
          <p:nvPr>
            <p:ph type="title"/>
          </p:nvPr>
        </p:nvSpPr>
        <p:spPr>
          <a:xfrm>
            <a:off x="1141413" y="618518"/>
            <a:ext cx="9905998" cy="1478570"/>
          </a:xfrm>
        </p:spPr>
        <p:txBody>
          <a:bodyPr vert="horz" lIns="91440" tIns="45720" rIns="91440" bIns="45720" rtlCol="0" anchor="ctr">
            <a:normAutofit/>
          </a:bodyPr>
          <a:lstStyle/>
          <a:p>
            <a:pPr algn="ctr"/>
            <a:r>
              <a:rPr lang="en-US" sz="3300" dirty="0"/>
              <a:t>Plymouth Ghosts Cemetery Walk</a:t>
            </a:r>
            <a:br>
              <a:rPr lang="en-US" sz="3300" dirty="0"/>
            </a:br>
            <a:r>
              <a:rPr lang="en-US" sz="3300" dirty="0"/>
              <a:t/>
            </a:r>
            <a:br>
              <a:rPr lang="en-US" sz="3300" dirty="0"/>
            </a:br>
            <a:r>
              <a:rPr lang="en-US" sz="3300" dirty="0"/>
              <a:t>All 8 Characters are Charter Members or Wives </a:t>
            </a:r>
          </a:p>
        </p:txBody>
      </p:sp>
      <p:graphicFrame>
        <p:nvGraphicFramePr>
          <p:cNvPr id="7" name="TextBox 2">
            <a:extLst>
              <a:ext uri="{FF2B5EF4-FFF2-40B4-BE49-F238E27FC236}">
                <a16:creationId xmlns:a16="http://schemas.microsoft.com/office/drawing/2014/main" id="{D493894A-D191-C037-DA2B-216CDA30B3EB}"/>
              </a:ext>
            </a:extLst>
          </p:cNvPr>
          <p:cNvGraphicFramePr/>
          <p:nvPr>
            <p:extLst>
              <p:ext uri="{D42A27DB-BD31-4B8C-83A1-F6EECF244321}">
                <p14:modId xmlns:p14="http://schemas.microsoft.com/office/powerpoint/2010/main" val="3391425712"/>
              </p:ext>
            </p:extLst>
          </p:nvPr>
        </p:nvGraphicFramePr>
        <p:xfrm>
          <a:off x="1141411" y="2440771"/>
          <a:ext cx="9905999" cy="35848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739976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FC14DC2-4A54-40AC-8EF3-06CEBE60D80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124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8EC2BBA-55E7-4DA8-AF56-7DBA1F8191B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A85C915F-D434-9337-E3F3-A9DBA432AC5D}"/>
              </a:ext>
            </a:extLst>
          </p:cNvPr>
          <p:cNvPicPr>
            <a:picLocks noChangeAspect="1"/>
          </p:cNvPicPr>
          <p:nvPr/>
        </p:nvPicPr>
        <p:blipFill>
          <a:blip r:embed="rId3"/>
          <a:stretch>
            <a:fillRect/>
          </a:stretch>
        </p:blipFill>
        <p:spPr>
          <a:xfrm>
            <a:off x="2905125" y="643467"/>
            <a:ext cx="5838825" cy="5670776"/>
          </a:xfrm>
          <a:prstGeom prst="rect">
            <a:avLst/>
          </a:prstGeom>
        </p:spPr>
      </p:pic>
    </p:spTree>
    <p:extLst>
      <p:ext uri="{BB962C8B-B14F-4D97-AF65-F5344CB8AC3E}">
        <p14:creationId xmlns:p14="http://schemas.microsoft.com/office/powerpoint/2010/main" val="107453227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TM04033919[[fn=Circuit]]</Template>
  <TotalTime>14932</TotalTime>
  <Words>721</Words>
  <Application>Microsoft Office PowerPoint</Application>
  <PresentationFormat>Widescreen</PresentationFormat>
  <Paragraphs>88</Paragraphs>
  <Slides>37</Slides>
  <Notes>0</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37</vt:i4>
      </vt:variant>
    </vt:vector>
  </HeadingPairs>
  <TitlesOfParts>
    <vt:vector size="46" baseType="lpstr">
      <vt:lpstr>Arial</vt:lpstr>
      <vt:lpstr>Calibri</vt:lpstr>
      <vt:lpstr>Calibri Light</vt:lpstr>
      <vt:lpstr>Meiryo</vt:lpstr>
      <vt:lpstr>Trebuchet MS</vt:lpstr>
      <vt:lpstr>Tw Cen MT</vt:lpstr>
      <vt:lpstr>Circuit</vt:lpstr>
      <vt:lpstr>Custom Design</vt:lpstr>
      <vt:lpstr>Office Theme</vt:lpstr>
      <vt:lpstr>Rotary Club of Plymouth  September 15, 2023</vt:lpstr>
      <vt:lpstr>PowerPoint Presentation</vt:lpstr>
      <vt:lpstr>Welcome to rotary! </vt:lpstr>
      <vt:lpstr>Lunch signup</vt:lpstr>
      <vt:lpstr>It’s Lunch Time</vt:lpstr>
      <vt:lpstr> September Birthdays</vt:lpstr>
      <vt:lpstr>PowerPoint Presentation</vt:lpstr>
      <vt:lpstr>Plymouth Ghosts Cemetery Walk  All 8 Characters are Charter Members or Wives </vt:lpstr>
      <vt:lpstr>PowerPoint Presentation</vt:lpstr>
      <vt:lpstr>PowerPoint Presentation</vt:lpstr>
      <vt:lpstr>PowerPoint Presentation</vt:lpstr>
      <vt:lpstr>PowerPoint Presentation</vt:lpstr>
      <vt:lpstr>City of Plymouth Mayor and Plymouth Rotarian Nick Moroz</vt:lpstr>
      <vt:lpstr>PowerPoint Presentation</vt:lpstr>
      <vt:lpstr>PowerPoint Presentation</vt:lpstr>
      <vt:lpstr>What is this ballot proposal?</vt:lpstr>
      <vt:lpstr>Actual Ballot Language</vt:lpstr>
      <vt:lpstr>Quick facts…If passed</vt:lpstr>
      <vt:lpstr>Why? Quality of life in Plymouth</vt:lpstr>
      <vt:lpstr>PowerPoint Presentation</vt:lpstr>
      <vt:lpstr>The need to invest in capital projects</vt:lpstr>
      <vt:lpstr>Losing access to athletic fields means fewer programs</vt:lpstr>
      <vt:lpstr>What is the goal of this proposal?</vt:lpstr>
      <vt:lpstr>Update our parks, facilities, and operations  Develop new parks and facilities  Offer discounts to residents</vt:lpstr>
      <vt:lpstr>Implement a comprehensive plan</vt:lpstr>
      <vt:lpstr>An opportunity to meet our needs</vt:lpstr>
      <vt:lpstr>An opportunity to meet our needs</vt:lpstr>
      <vt:lpstr>What are the economic benefits?</vt:lpstr>
      <vt:lpstr>Plymouth property values</vt:lpstr>
      <vt:lpstr>Income from out-of-town park visitor spending</vt:lpstr>
      <vt:lpstr>Parks can dramatically reduce the cost of managing stormwater</vt:lpstr>
      <vt:lpstr>What was the process to put this on the ballot?</vt:lpstr>
      <vt:lpstr>Why aren’t the taxes I pay enough to cover the cost for parks and recreation?</vt:lpstr>
      <vt:lpstr>How do our taxes compare to other communities?</vt:lpstr>
      <vt:lpstr>What will this cost me?</vt:lpstr>
      <vt:lpstr>PowerPoint Presentation</vt:lpstr>
      <vt:lpstr>50/50 DRAWING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Rotary Club of Plymouth</dc:title>
  <dc:creator>Penny Joy</dc:creator>
  <cp:lastModifiedBy>RCP</cp:lastModifiedBy>
  <cp:revision>71</cp:revision>
  <dcterms:created xsi:type="dcterms:W3CDTF">2022-07-13T20:00:47Z</dcterms:created>
  <dcterms:modified xsi:type="dcterms:W3CDTF">2023-09-15T15:40:47Z</dcterms:modified>
</cp:coreProperties>
</file>